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72" r:id="rId4"/>
    <p:sldId id="270" r:id="rId5"/>
    <p:sldId id="273" r:id="rId6"/>
    <p:sldId id="259" r:id="rId7"/>
    <p:sldId id="282" r:id="rId8"/>
    <p:sldId id="258" r:id="rId9"/>
    <p:sldId id="281" r:id="rId10"/>
    <p:sldId id="261" r:id="rId11"/>
    <p:sldId id="260" r:id="rId12"/>
    <p:sldId id="279" r:id="rId13"/>
    <p:sldId id="277" r:id="rId14"/>
    <p:sldId id="280" r:id="rId15"/>
    <p:sldId id="263" r:id="rId16"/>
    <p:sldId id="262" r:id="rId17"/>
    <p:sldId id="276" r:id="rId18"/>
    <p:sldId id="278" r:id="rId19"/>
    <p:sldId id="275" r:id="rId20"/>
    <p:sldId id="264" r:id="rId21"/>
    <p:sldId id="26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0" d="100"/>
          <a:sy n="60" d="100"/>
        </p:scale>
        <p:origin x="1388" y="-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D3120D-FEAD-4624-9900-B87107D8168C}" type="datetimeFigureOut">
              <a:rPr lang="it-IT" smtClean="0"/>
              <a:t>04/03/2026</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028C5B-13B6-4926-A3D3-7946C2D82BB8}" type="slidenum">
              <a:rPr lang="it-IT" smtClean="0"/>
              <a:t>‹N›</a:t>
            </a:fld>
            <a:endParaRPr lang="it-IT"/>
          </a:p>
        </p:txBody>
      </p:sp>
    </p:spTree>
    <p:extLst>
      <p:ext uri="{BB962C8B-B14F-4D97-AF65-F5344CB8AC3E}">
        <p14:creationId xmlns:p14="http://schemas.microsoft.com/office/powerpoint/2010/main" val="1227841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1028C5B-13B6-4926-A3D3-7946C2D82BB8}" type="slidenum">
              <a:rPr lang="it-IT" smtClean="0"/>
              <a:t>4</a:t>
            </a:fld>
            <a:endParaRPr lang="it-IT"/>
          </a:p>
        </p:txBody>
      </p:sp>
    </p:spTree>
    <p:extLst>
      <p:ext uri="{BB962C8B-B14F-4D97-AF65-F5344CB8AC3E}">
        <p14:creationId xmlns:p14="http://schemas.microsoft.com/office/powerpoint/2010/main" val="1622536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it.wikipedia.org/wiki/Accordo_Faysal-Weizmann" TargetMode="External"/><Relationship Id="rId5" Type="http://schemas.openxmlformats.org/officeDocument/2006/relationships/hyperlink" Target="https://it.wikipedia.org/wiki/Faysal_I_d'Iraq" TargetMode="External"/><Relationship Id="rId4" Type="http://schemas.openxmlformats.org/officeDocument/2006/relationships/hyperlink" Target="https://it.wikipedia.org/wiki/Chaim_Weizmann"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t.wikipedia.org/wiki/Guerra_civile_del_1947-1948_nella_Palestina_mandataria"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https://danielmancuso.blogspot.com/2009/09/"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magine 9">
            <a:extLst>
              <a:ext uri="{FF2B5EF4-FFF2-40B4-BE49-F238E27FC236}">
                <a16:creationId xmlns:a16="http://schemas.microsoft.com/office/drawing/2014/main" id="{DD16B2FC-5EBE-D08A-3949-BF77C8D12322}"/>
              </a:ext>
            </a:extLst>
          </p:cNvPr>
          <p:cNvPicPr>
            <a:picLocks noChangeAspect="1"/>
          </p:cNvPicPr>
          <p:nvPr/>
        </p:nvPicPr>
        <p:blipFill>
          <a:blip r:embed="rId2"/>
          <a:srcRect l="4562" r="-1" b="-1"/>
          <a:stretch>
            <a:fillRect/>
          </a:stretch>
        </p:blipFill>
        <p:spPr>
          <a:xfrm>
            <a:off x="1891768" y="10"/>
            <a:ext cx="7252232" cy="6857990"/>
          </a:xfrm>
          <a:prstGeom prst="rect">
            <a:avLst/>
          </a:prstGeom>
        </p:spPr>
      </p:pic>
      <p:sp>
        <p:nvSpPr>
          <p:cNvPr id="20" name="Rectangle 1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4170" y="743447"/>
            <a:ext cx="3329323" cy="3692028"/>
          </a:xfrm>
          <a:noFill/>
        </p:spPr>
        <p:txBody>
          <a:bodyPr vert="horz" lIns="91440" tIns="45720" rIns="91440" bIns="45720" rtlCol="0" anchor="b">
            <a:normAutofit/>
          </a:bodyPr>
          <a:lstStyle/>
          <a:p>
            <a:pPr algn="l" defTabSz="914400">
              <a:lnSpc>
                <a:spcPct val="90000"/>
              </a:lnSpc>
            </a:pPr>
            <a:r>
              <a:rPr lang="en-US" sz="4000" dirty="0">
                <a:latin typeface="Aharoni" panose="02010803020104030203" pitchFamily="2" charset="-79"/>
                <a:cs typeface="Aharoni" panose="02010803020104030203" pitchFamily="2" charset="-79"/>
              </a:rPr>
              <a:t>La </a:t>
            </a:r>
            <a:r>
              <a:rPr lang="en-US" sz="4000" dirty="0" err="1">
                <a:latin typeface="Aharoni" panose="02010803020104030203" pitchFamily="2" charset="-79"/>
                <a:cs typeface="Aharoni" panose="02010803020104030203" pitchFamily="2" charset="-79"/>
              </a:rPr>
              <a:t>questione</a:t>
            </a:r>
            <a:r>
              <a:rPr lang="en-US" sz="4000" dirty="0">
                <a:latin typeface="Aharoni" panose="02010803020104030203" pitchFamily="2" charset="-79"/>
                <a:cs typeface="Aharoni" panose="02010803020104030203" pitchFamily="2" charset="-79"/>
              </a:rPr>
              <a:t> </a:t>
            </a:r>
            <a:r>
              <a:rPr lang="en-US" sz="4000" dirty="0" err="1">
                <a:latin typeface="Aharoni" panose="02010803020104030203" pitchFamily="2" charset="-79"/>
                <a:cs typeface="Aharoni" panose="02010803020104030203" pitchFamily="2" charset="-79"/>
              </a:rPr>
              <a:t>israelo-palestinese</a:t>
            </a:r>
            <a:endParaRPr lang="en-US" sz="4000"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714171" y="4629234"/>
            <a:ext cx="3329322" cy="1485319"/>
          </a:xfrm>
          <a:noFill/>
        </p:spPr>
        <p:txBody>
          <a:bodyPr vert="horz" lIns="91440" tIns="45720" rIns="91440" bIns="45720" rtlCol="0">
            <a:normAutofit/>
          </a:bodyPr>
          <a:lstStyle/>
          <a:p>
            <a:pPr marL="0" indent="0" defTabSz="914400">
              <a:lnSpc>
                <a:spcPct val="90000"/>
              </a:lnSpc>
              <a:spcBef>
                <a:spcPts val="1000"/>
              </a:spcBef>
              <a:buNone/>
            </a:pPr>
            <a:r>
              <a:rPr lang="en-US" sz="2400" b="1" i="1" dirty="0"/>
              <a:t>Storia, </a:t>
            </a:r>
            <a:r>
              <a:rPr lang="en-US" sz="2400" b="1" i="1" dirty="0" err="1"/>
              <a:t>conflitti</a:t>
            </a:r>
            <a:r>
              <a:rPr lang="en-US" sz="2400" b="1" i="1" dirty="0"/>
              <a:t> e </a:t>
            </a:r>
            <a:r>
              <a:rPr lang="en-US" sz="2400" b="1" i="1" dirty="0" err="1"/>
              <a:t>prospettive</a:t>
            </a:r>
            <a:endParaRPr lang="en-US" sz="24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it-IT" sz="3100" dirty="0">
                <a:latin typeface="Aharoni" panose="02010803020104030203" pitchFamily="2" charset="-79"/>
                <a:cs typeface="Aharoni" panose="02010803020104030203" pitchFamily="2" charset="-79"/>
              </a:rPr>
              <a:t>Origini storiche</a:t>
            </a:r>
          </a:p>
        </p:txBody>
      </p:sp>
      <p:sp>
        <p:nvSpPr>
          <p:cNvPr id="3" name="Content Placeholder 2"/>
          <p:cNvSpPr>
            <a:spLocks noGrp="1"/>
          </p:cNvSpPr>
          <p:nvPr>
            <p:ph idx="1"/>
          </p:nvPr>
        </p:nvSpPr>
        <p:spPr>
          <a:xfrm>
            <a:off x="3167986" y="4219663"/>
            <a:ext cx="3853599" cy="1585520"/>
          </a:xfrm>
        </p:spPr>
        <p:txBody>
          <a:bodyPr anchor="ctr">
            <a:noAutofit/>
          </a:bodyPr>
          <a:lstStyle/>
          <a:p>
            <a:pPr algn="just">
              <a:buNone/>
            </a:pPr>
            <a:r>
              <a:rPr lang="it-IT" sz="1200" dirty="0"/>
              <a:t>La questione israelo-palestinese affonda le sue radici nella fine dell’Impero ottomano e nel successivo Mandato britannico della Palestina (1920-1948), affidato al Regno Unito dalla Società delle Nazioni.</a:t>
            </a:r>
          </a:p>
          <a:p>
            <a:pPr algn="just">
              <a:buNone/>
            </a:pPr>
            <a:r>
              <a:rPr lang="it-IT" sz="1200" dirty="0"/>
              <a:t>Già alla fine dell’Ottocento si era sviluppato il Sionismo, movimento politico che mirava alla creazione di una patria nazionale ebraica in Palestina, anche in risposta all’antisemitismo europeo. Durante il Mandato britannico aumentarono le immigrazioni ebraiche e si intensificarono le tensioni arabo-ebraiche, sfociate in rivolte e scontri negli anni ’20 e ’30.</a:t>
            </a:r>
          </a:p>
          <a:p>
            <a:pPr algn="just"/>
            <a:r>
              <a:rPr lang="it-IT" sz="1000" b="0" i="0" dirty="0">
                <a:solidFill>
                  <a:srgbClr val="252525"/>
                </a:solidFill>
                <a:effectLst/>
                <a:latin typeface="Open Sans" panose="020B0606030504020204" pitchFamily="34" charset="0"/>
              </a:rPr>
              <a:t>.</a:t>
            </a:r>
            <a:endParaRPr lang="it-IT" sz="1000" dirty="0"/>
          </a:p>
        </p:txBody>
      </p:sp>
      <p:pic>
        <p:nvPicPr>
          <p:cNvPr id="1026" name="Picture 2">
            <a:extLst>
              <a:ext uri="{FF2B5EF4-FFF2-40B4-BE49-F238E27FC236}">
                <a16:creationId xmlns:a16="http://schemas.microsoft.com/office/drawing/2014/main" id="{C0B5F3F8-3E60-1E9C-DBB4-EE9F1C6F89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7309" y="2878953"/>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FE89A45-B394-E6C0-5EC7-FA9AA3410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43FBC585-12CE-9714-EC50-F71745149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8132" y="427840"/>
            <a:ext cx="6342077" cy="30871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A486F6-4F0E-06CB-E9D4-B9CF23DAFB4A}"/>
              </a:ext>
            </a:extLst>
          </p:cNvPr>
          <p:cNvSpPr>
            <a:spLocks noGrp="1"/>
          </p:cNvSpPr>
          <p:nvPr>
            <p:ph type="title"/>
          </p:nvPr>
        </p:nvSpPr>
        <p:spPr>
          <a:xfrm>
            <a:off x="5712903" y="1417638"/>
            <a:ext cx="2973896" cy="3884204"/>
          </a:xfrm>
        </p:spPr>
        <p:txBody>
          <a:bodyPr>
            <a:normAutofit/>
          </a:bodyPr>
          <a:lstStyle/>
          <a:p>
            <a:pPr algn="just"/>
            <a:r>
              <a:rPr lang="it-IT" sz="1300" b="1" i="0" dirty="0">
                <a:solidFill>
                  <a:srgbClr val="252525"/>
                </a:solidFill>
                <a:effectLst/>
                <a:latin typeface="Open Sans" panose="020B0606030504020204" pitchFamily="34" charset="0"/>
              </a:rPr>
              <a:t>LA DICHIARAZIONE BALFOUR</a:t>
            </a:r>
            <a:br>
              <a:rPr lang="it-IT" sz="1300" b="1" i="0" dirty="0">
                <a:solidFill>
                  <a:srgbClr val="252525"/>
                </a:solidFill>
                <a:effectLst/>
                <a:latin typeface="Open Sans" panose="020B0606030504020204" pitchFamily="34" charset="0"/>
              </a:rPr>
            </a:br>
            <a:br>
              <a:rPr lang="it-IT" sz="1300" b="1" i="0" dirty="0">
                <a:solidFill>
                  <a:srgbClr val="252525"/>
                </a:solidFill>
                <a:effectLst/>
                <a:latin typeface="Open Sans" panose="020B0606030504020204" pitchFamily="34" charset="0"/>
              </a:rPr>
            </a:br>
            <a:r>
              <a:rPr lang="it-IT" sz="1300" i="0" dirty="0">
                <a:solidFill>
                  <a:srgbClr val="252525"/>
                </a:solidFill>
                <a:effectLst/>
                <a:latin typeface="Open Sans" panose="020B0606030504020204" pitchFamily="34" charset="0"/>
              </a:rPr>
              <a:t>Il Mandato per la Palestina riporta nel suo preambolo una specifica dichiarazione, contenuta in una nota lettera del novembre 1917 scritta dal Ministro degli Esteri britannico Arthur Balfour a Lord </a:t>
            </a:r>
            <a:r>
              <a:rPr lang="it-IT" sz="1300" b="0" i="0" dirty="0">
                <a:solidFill>
                  <a:srgbClr val="252525"/>
                </a:solidFill>
                <a:effectLst/>
                <a:latin typeface="Open Sans" panose="020B0606030504020204" pitchFamily="34" charset="0"/>
              </a:rPr>
              <a:t>Walter Rothschild, un importante esponente della comunità ebraica inglese, che impegna formalmente il governo del Regno Unito a favorire lo stabilimento in Palestina di un focolare nazionale per il popolo ebraico.</a:t>
            </a:r>
            <a:endParaRPr lang="it-IT" dirty="0"/>
          </a:p>
        </p:txBody>
      </p:sp>
      <p:pic>
        <p:nvPicPr>
          <p:cNvPr id="1026" name="Picture 2">
            <a:extLst>
              <a:ext uri="{FF2B5EF4-FFF2-40B4-BE49-F238E27FC236}">
                <a16:creationId xmlns:a16="http://schemas.microsoft.com/office/drawing/2014/main" id="{FF6E75AF-90E0-89A5-C78F-9A6807AAB9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2004" y="872455"/>
            <a:ext cx="5268286" cy="4118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139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descr="Sionismo">
            <a:extLst>
              <a:ext uri="{FF2B5EF4-FFF2-40B4-BE49-F238E27FC236}">
                <a16:creationId xmlns:a16="http://schemas.microsoft.com/office/drawing/2014/main" id="{1DAFEAB8-6318-D433-9630-21CD1E2D09BE}"/>
              </a:ext>
            </a:extLst>
          </p:cNvPr>
          <p:cNvPicPr>
            <a:picLocks noChangeAspect="1" noChangeArrowheads="1"/>
          </p:cNvPicPr>
          <p:nvPr/>
        </p:nvPicPr>
        <p:blipFill>
          <a:blip r:embed="rId3">
            <a:duotone>
              <a:schemeClr val="accent1">
                <a:shade val="45000"/>
                <a:satMod val="135000"/>
              </a:schemeClr>
              <a:prstClr val="white"/>
            </a:duotone>
            <a:alphaModFix amt="35000"/>
            <a:extLst>
              <a:ext uri="{28A0092B-C50C-407E-A947-70E740481C1C}">
                <a14:useLocalDpi xmlns:a14="http://schemas.microsoft.com/office/drawing/2010/main" val="0"/>
              </a:ext>
            </a:extLst>
          </a:blip>
          <a:srcRect r="33335" b="3"/>
          <a:stretch>
            <a:fillRect/>
          </a:stretch>
        </p:blipFill>
        <p:spPr bwMode="auto">
          <a:xfrm>
            <a:off x="20" y="10"/>
            <a:ext cx="9143980" cy="6857989"/>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C5B717CE-017F-ED39-8025-F2D5632FBC2F}"/>
              </a:ext>
            </a:extLst>
          </p:cNvPr>
          <p:cNvSpPr>
            <a:spLocks noGrp="1"/>
          </p:cNvSpPr>
          <p:nvPr>
            <p:ph type="title"/>
          </p:nvPr>
        </p:nvSpPr>
        <p:spPr>
          <a:xfrm>
            <a:off x="628649" y="381934"/>
            <a:ext cx="3943351" cy="5181523"/>
          </a:xfrm>
        </p:spPr>
        <p:txBody>
          <a:bodyPr anchor="b">
            <a:normAutofit/>
          </a:bodyPr>
          <a:lstStyle/>
          <a:p>
            <a:r>
              <a:rPr lang="it-IT" sz="7000">
                <a:solidFill>
                  <a:srgbClr val="FFFFFF"/>
                </a:solidFill>
              </a:rPr>
              <a:t>I Sionisti in Palestina</a:t>
            </a:r>
          </a:p>
        </p:txBody>
      </p:sp>
      <p:cxnSp>
        <p:nvCxnSpPr>
          <p:cNvPr id="1035" name="Straight Connector 103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037"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2110" y="740316"/>
            <a:ext cx="10427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1195" y="969611"/>
            <a:ext cx="68354"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0455" y="1484755"/>
            <a:ext cx="95786"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4F3EAEE6-A0C9-2670-2385-A2C54DD4E1B4}"/>
              </a:ext>
            </a:extLst>
          </p:cNvPr>
          <p:cNvSpPr>
            <a:spLocks noGrp="1"/>
          </p:cNvSpPr>
          <p:nvPr>
            <p:ph idx="1"/>
          </p:nvPr>
        </p:nvSpPr>
        <p:spPr>
          <a:xfrm>
            <a:off x="5421781" y="698643"/>
            <a:ext cx="3093569" cy="5301467"/>
          </a:xfrm>
        </p:spPr>
        <p:txBody>
          <a:bodyPr anchor="b">
            <a:normAutofit/>
          </a:bodyPr>
          <a:lstStyle/>
          <a:p>
            <a:pPr algn="just">
              <a:buNone/>
            </a:pPr>
            <a:r>
              <a:rPr lang="it-IT" sz="1600" b="0" i="0" dirty="0">
                <a:solidFill>
                  <a:srgbClr val="FFFFFF"/>
                </a:solidFill>
                <a:effectLst/>
                <a:latin typeface="Aptos Display" panose="020B0004020202020204" pitchFamily="34" charset="0"/>
              </a:rPr>
              <a:t>Nel 1918, gli Inglesi riuscirono a sconfiggere le forze ottomane ed occuparono la regione della Palestina. Il 3 gennaio 1919, il futuro presidente dell'Organizzazione sionista mondiale </a:t>
            </a:r>
            <a:r>
              <a:rPr lang="it-IT" sz="1600" b="1" i="0" u="none" strike="noStrike" dirty="0">
                <a:effectLst/>
                <a:latin typeface="Aptos Display" panose="020B0004020202020204" pitchFamily="34" charset="0"/>
                <a:hlinkClick r:id="rId4" tooltip="Chaim Weizmann">
                  <a:extLst>
                    <a:ext uri="{A12FA001-AC4F-418D-AE19-62706E023703}">
                      <ahyp:hlinkClr xmlns:ahyp="http://schemas.microsoft.com/office/drawing/2018/hyperlinkcolor" val="tx"/>
                    </a:ext>
                  </a:extLst>
                </a:hlinkClick>
              </a:rPr>
              <a:t>Chaim Weizmann</a:t>
            </a:r>
            <a:r>
              <a:rPr lang="it-IT" sz="1600" b="1" i="0" dirty="0">
                <a:effectLst/>
                <a:latin typeface="Aptos Display" panose="020B0004020202020204" pitchFamily="34" charset="0"/>
              </a:rPr>
              <a:t> </a:t>
            </a:r>
            <a:r>
              <a:rPr lang="it-IT" sz="1600" b="0" i="0" dirty="0">
                <a:solidFill>
                  <a:srgbClr val="FFFFFF"/>
                </a:solidFill>
                <a:effectLst/>
                <a:latin typeface="Aptos Display" panose="020B0004020202020204" pitchFamily="34" charset="0"/>
              </a:rPr>
              <a:t>e il futuro re dell'Iraq</a:t>
            </a:r>
            <a:r>
              <a:rPr lang="it-IT" sz="1600" b="1" i="0" dirty="0">
                <a:solidFill>
                  <a:srgbClr val="FFFFFF"/>
                </a:solidFill>
                <a:effectLst/>
                <a:latin typeface="Aptos Display" panose="020B0004020202020204" pitchFamily="34" charset="0"/>
              </a:rPr>
              <a:t> </a:t>
            </a:r>
            <a:r>
              <a:rPr lang="it-IT" sz="1600" b="1" i="0" u="none" strike="noStrike" dirty="0">
                <a:effectLst/>
                <a:latin typeface="Aptos Display" panose="020B0004020202020204" pitchFamily="34" charset="0"/>
                <a:hlinkClick r:id="rId5" tooltip="Faysal I d'Iraq">
                  <a:extLst>
                    <a:ext uri="{A12FA001-AC4F-418D-AE19-62706E023703}">
                      <ahyp:hlinkClr xmlns:ahyp="http://schemas.microsoft.com/office/drawing/2018/hyperlinkcolor" val="tx"/>
                    </a:ext>
                  </a:extLst>
                </a:hlinkClick>
              </a:rPr>
              <a:t>Faisal I </a:t>
            </a:r>
            <a:r>
              <a:rPr lang="it-IT" sz="1600" b="0" i="0" dirty="0">
                <a:effectLst/>
                <a:latin typeface="Aptos Display" panose="020B0004020202020204" pitchFamily="34" charset="0"/>
              </a:rPr>
              <a:t> </a:t>
            </a:r>
            <a:r>
              <a:rPr lang="it-IT" sz="1600" b="0" i="0" dirty="0">
                <a:solidFill>
                  <a:srgbClr val="FFFFFF"/>
                </a:solidFill>
                <a:effectLst/>
                <a:latin typeface="Aptos Display" panose="020B0004020202020204" pitchFamily="34" charset="0"/>
              </a:rPr>
              <a:t>firmarono l'accordo</a:t>
            </a:r>
            <a:r>
              <a:rPr lang="it-IT" sz="1600" b="0" i="0" dirty="0">
                <a:effectLst/>
                <a:latin typeface="Aptos Display" panose="020B0004020202020204" pitchFamily="34" charset="0"/>
              </a:rPr>
              <a:t> </a:t>
            </a:r>
            <a:r>
              <a:rPr lang="it-IT" sz="1600" b="1" i="0" u="none" strike="noStrike" dirty="0">
                <a:effectLst/>
                <a:latin typeface="Aptos Display" panose="020B0004020202020204" pitchFamily="34" charset="0"/>
                <a:hlinkClick r:id="rId6" tooltip="Accordo Faysal-Weizmann">
                  <a:extLst>
                    <a:ext uri="{A12FA001-AC4F-418D-AE19-62706E023703}">
                      <ahyp:hlinkClr xmlns:ahyp="http://schemas.microsoft.com/office/drawing/2018/hyperlinkcolor" val="tx"/>
                    </a:ext>
                  </a:extLst>
                </a:hlinkClick>
              </a:rPr>
              <a:t>Faisal-Weizmann</a:t>
            </a:r>
            <a:r>
              <a:rPr lang="it-IT" sz="1600" b="0" i="0" dirty="0">
                <a:effectLst/>
                <a:latin typeface="Aptos Display" panose="020B0004020202020204" pitchFamily="34" charset="0"/>
              </a:rPr>
              <a:t> </a:t>
            </a:r>
            <a:r>
              <a:rPr lang="it-IT" sz="1600" b="0" i="0" dirty="0">
                <a:solidFill>
                  <a:srgbClr val="FFFFFF"/>
                </a:solidFill>
                <a:effectLst/>
                <a:latin typeface="Aptos Display" panose="020B0004020202020204" pitchFamily="34" charset="0"/>
              </a:rPr>
              <a:t>in cui Faisal accettò provvisoriamente la </a:t>
            </a:r>
            <a:r>
              <a:rPr lang="it-IT" sz="1600" b="1" i="0" dirty="0">
                <a:solidFill>
                  <a:srgbClr val="FFFFFF"/>
                </a:solidFill>
                <a:effectLst/>
                <a:latin typeface="Aptos Display" panose="020B0004020202020204" pitchFamily="34" charset="0"/>
              </a:rPr>
              <a:t>Dichiarazione Balfour </a:t>
            </a:r>
            <a:r>
              <a:rPr lang="it-IT" sz="1600" b="0" i="0" dirty="0">
                <a:solidFill>
                  <a:srgbClr val="FFFFFF"/>
                </a:solidFill>
                <a:effectLst/>
                <a:latin typeface="Aptos Display" panose="020B0004020202020204" pitchFamily="34" charset="0"/>
              </a:rPr>
              <a:t>a condizione che venisse mantenuta la promessa britannica in tempo di guerra di includere la Palestina nell'area di indipendenza araba</a:t>
            </a:r>
            <a:r>
              <a:rPr lang="it-IT" sz="1600" b="0" i="0" dirty="0">
                <a:solidFill>
                  <a:srgbClr val="FFFFFF"/>
                </a:solidFill>
                <a:effectLst/>
                <a:latin typeface="Arial" panose="020B0604020202020204" pitchFamily="34" charset="0"/>
              </a:rPr>
              <a:t>. Ma ciò di fatto non avvenne.</a:t>
            </a:r>
          </a:p>
          <a:p>
            <a:endParaRPr lang="it-IT" sz="1600" dirty="0">
              <a:solidFill>
                <a:srgbClr val="FFFFFF"/>
              </a:solidFill>
            </a:endParaRPr>
          </a:p>
        </p:txBody>
      </p:sp>
    </p:spTree>
    <p:extLst>
      <p:ext uri="{BB962C8B-B14F-4D97-AF65-F5344CB8AC3E}">
        <p14:creationId xmlns:p14="http://schemas.microsoft.com/office/powerpoint/2010/main" val="2835076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9" name="Rectangle 103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6BF468-09EE-2106-A0BC-47AB6F15A1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1581" t="9091" r="19726" b="1"/>
          <a:stretch>
            <a:fillRect/>
          </a:stretch>
        </p:blipFill>
        <p:spPr bwMode="auto">
          <a:xfrm>
            <a:off x="2899790" y="10"/>
            <a:ext cx="624420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0" name="Rectangle 103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5BC5BAD6-B243-57F2-1B27-C43896CD478F}"/>
              </a:ext>
            </a:extLst>
          </p:cNvPr>
          <p:cNvSpPr>
            <a:spLocks noGrp="1"/>
          </p:cNvSpPr>
          <p:nvPr>
            <p:ph type="ctrTitle"/>
          </p:nvPr>
        </p:nvSpPr>
        <p:spPr>
          <a:xfrm>
            <a:off x="278320" y="1161288"/>
            <a:ext cx="2578608" cy="1124712"/>
          </a:xfrm>
        </p:spPr>
        <p:txBody>
          <a:bodyPr vert="horz" lIns="91440" tIns="45720" rIns="91440" bIns="45720" rtlCol="0" anchor="b">
            <a:normAutofit/>
          </a:bodyPr>
          <a:lstStyle/>
          <a:p>
            <a:pPr algn="l" defTabSz="914400">
              <a:lnSpc>
                <a:spcPct val="90000"/>
              </a:lnSpc>
            </a:pPr>
            <a:r>
              <a:rPr lang="en-US" sz="2400" b="1" dirty="0" err="1"/>
              <a:t>Emigrazione</a:t>
            </a:r>
            <a:r>
              <a:rPr lang="en-US" sz="2400" b="1" dirty="0"/>
              <a:t> degli </a:t>
            </a:r>
            <a:r>
              <a:rPr lang="en-US" sz="2400" b="1" dirty="0" err="1"/>
              <a:t>Ebrei</a:t>
            </a:r>
            <a:r>
              <a:rPr lang="en-US" sz="2400" b="1" dirty="0"/>
              <a:t> in Palestina </a:t>
            </a:r>
            <a:br>
              <a:rPr lang="en-US" sz="2400" b="1" dirty="0"/>
            </a:br>
            <a:r>
              <a:rPr lang="en-US" sz="2400" b="1" dirty="0"/>
              <a:t>1920-1945</a:t>
            </a:r>
          </a:p>
        </p:txBody>
      </p:sp>
      <p:sp>
        <p:nvSpPr>
          <p:cNvPr id="1041" name="Rectangle 103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42" name="Rectangle 103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ottotitolo 2">
            <a:extLst>
              <a:ext uri="{FF2B5EF4-FFF2-40B4-BE49-F238E27FC236}">
                <a16:creationId xmlns:a16="http://schemas.microsoft.com/office/drawing/2014/main" id="{196DA019-483A-3B9B-BE2C-78EC28687E77}"/>
              </a:ext>
            </a:extLst>
          </p:cNvPr>
          <p:cNvSpPr>
            <a:spLocks noGrp="1"/>
          </p:cNvSpPr>
          <p:nvPr>
            <p:ph type="subTitle" idx="1"/>
          </p:nvPr>
        </p:nvSpPr>
        <p:spPr>
          <a:xfrm>
            <a:off x="278320" y="2348917"/>
            <a:ext cx="2579180" cy="3850547"/>
          </a:xfrm>
        </p:spPr>
        <p:txBody>
          <a:bodyPr vert="horz" lIns="91440" tIns="45720" rIns="91440" bIns="45720" rtlCol="0" anchor="t">
            <a:normAutofit fontScale="92500"/>
          </a:bodyPr>
          <a:lstStyle/>
          <a:p>
            <a:pPr>
              <a:buNone/>
            </a:pPr>
            <a:endParaRPr lang="it-IT" sz="800" dirty="0"/>
          </a:p>
          <a:p>
            <a:pPr algn="just">
              <a:buNone/>
            </a:pPr>
            <a:endParaRPr lang="it-IT" sz="1400" dirty="0"/>
          </a:p>
          <a:p>
            <a:pPr algn="just">
              <a:buNone/>
            </a:pPr>
            <a:r>
              <a:rPr lang="it-IT" sz="1400" dirty="0">
                <a:solidFill>
                  <a:schemeClr val="tx1"/>
                </a:solidFill>
              </a:rPr>
              <a:t>Tra il 1920 e il 1945 l’immigrazione ebraica in Palestina aumentò soprattutto dopo l’ascesa di Adolf Hitler nel 1933. Questo rafforzò la comunità ebraica, ma provocò tensioni con la popolazione araba, culminate nella Grande Rivolta Araba.</a:t>
            </a:r>
          </a:p>
          <a:p>
            <a:pPr algn="just">
              <a:buNone/>
            </a:pPr>
            <a:r>
              <a:rPr lang="it-IT" sz="1400" dirty="0">
                <a:solidFill>
                  <a:schemeClr val="tx1"/>
                </a:solidFill>
              </a:rPr>
              <a:t>Nel 1939 il Libro Bianco britannico limitò gli ingressi, nonostante le persecuzioni che durante la Seconda guerra mondiale portarono alla Shoah. Dopo il 1945, la questione dell’immigrazione contribuì al percorso che nel 1948 portò alla nascita di Israele.</a:t>
            </a:r>
          </a:p>
          <a:p>
            <a:pPr lvl="1" indent="-228600" algn="just" defTabSz="914400">
              <a:lnSpc>
                <a:spcPct val="90000"/>
              </a:lnSpc>
              <a:buFont typeface="Arial" panose="020B0604020202020204" pitchFamily="34" charset="0"/>
              <a:buChar char="•"/>
            </a:pPr>
            <a:endParaRPr lang="en-US" sz="800" dirty="0">
              <a:solidFill>
                <a:schemeClr val="tx1"/>
              </a:solidFill>
            </a:endParaRPr>
          </a:p>
        </p:txBody>
      </p:sp>
    </p:spTree>
    <p:extLst>
      <p:ext uri="{BB962C8B-B14F-4D97-AF65-F5344CB8AC3E}">
        <p14:creationId xmlns:p14="http://schemas.microsoft.com/office/powerpoint/2010/main" val="2679341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519" y="741391"/>
            <a:ext cx="2591866" cy="1616203"/>
          </a:xfrm>
        </p:spPr>
        <p:txBody>
          <a:bodyPr anchor="b">
            <a:normAutofit/>
          </a:bodyPr>
          <a:lstStyle/>
          <a:p>
            <a:r>
              <a:rPr lang="it-IT" sz="2800">
                <a:latin typeface="Aharoni" panose="02010803020104030203" pitchFamily="2" charset="-79"/>
                <a:cs typeface="Aharoni" panose="02010803020104030203" pitchFamily="2" charset="-79"/>
              </a:rPr>
              <a:t>Guerre arabo-israeliane</a:t>
            </a:r>
          </a:p>
        </p:txBody>
      </p:sp>
      <p:sp>
        <p:nvSpPr>
          <p:cNvPr id="3" name="Content Placeholder 2"/>
          <p:cNvSpPr>
            <a:spLocks noGrp="1"/>
          </p:cNvSpPr>
          <p:nvPr>
            <p:ph idx="1"/>
          </p:nvPr>
        </p:nvSpPr>
        <p:spPr>
          <a:xfrm>
            <a:off x="657519" y="2533476"/>
            <a:ext cx="2591866" cy="3447832"/>
          </a:xfrm>
        </p:spPr>
        <p:txBody>
          <a:bodyPr anchor="t">
            <a:normAutofit/>
          </a:bodyPr>
          <a:lstStyle/>
          <a:p>
            <a:r>
              <a:rPr lang="it-IT" sz="1700" dirty="0"/>
              <a:t>1947- 1949, ( Guerra tra Israele e la Palestina) </a:t>
            </a:r>
          </a:p>
          <a:p>
            <a:r>
              <a:rPr lang="it-IT" sz="1700" dirty="0"/>
              <a:t>1956, ( La crisi di Suez)</a:t>
            </a:r>
          </a:p>
          <a:p>
            <a:r>
              <a:rPr lang="it-IT" sz="1700" dirty="0"/>
              <a:t>1967 (Guerra dei Sei Giorni), </a:t>
            </a:r>
          </a:p>
          <a:p>
            <a:r>
              <a:rPr lang="it-IT" sz="1700" dirty="0"/>
              <a:t>1973 (Guerra del Kippur). </a:t>
            </a:r>
          </a:p>
          <a:p>
            <a:endParaRPr lang="it-IT" sz="1700" dirty="0"/>
          </a:p>
          <a:p>
            <a:r>
              <a:rPr lang="it-IT" sz="1700" i="1" dirty="0"/>
              <a:t>Mappa cambiamenti </a:t>
            </a:r>
            <a:r>
              <a:rPr lang="it-IT" sz="1700" i="1"/>
              <a:t>territoriali 1947-2012</a:t>
            </a:r>
            <a:endParaRPr lang="it-IT" sz="1700" i="1" dirty="0"/>
          </a:p>
        </p:txBody>
      </p:sp>
      <p:pic>
        <p:nvPicPr>
          <p:cNvPr id="1026" name="Picture 2" descr="Immagine">
            <a:extLst>
              <a:ext uri="{FF2B5EF4-FFF2-40B4-BE49-F238E27FC236}">
                <a16:creationId xmlns:a16="http://schemas.microsoft.com/office/drawing/2014/main" id="{BBC72CBD-C356-28CF-03B3-21A1B78A0D7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98210" y="1249960"/>
            <a:ext cx="5167618" cy="3917658"/>
          </a:xfrm>
          <a:prstGeom prst="rect">
            <a:avLst/>
          </a:pr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51478" y="0"/>
            <a:ext cx="92522" cy="6858000"/>
            <a:chOff x="12068638" y="0"/>
            <a:chExt cx="123362" cy="6858000"/>
          </a:xfrm>
        </p:grpSpPr>
        <p:sp>
          <p:nvSpPr>
            <p:cNvPr id="1032" name="Rectangle 1031">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David Ben Gurión encabeza la celebración por la creación del Estado de Israel ">
            <a:extLst>
              <a:ext uri="{FF2B5EF4-FFF2-40B4-BE49-F238E27FC236}">
                <a16:creationId xmlns:a16="http://schemas.microsoft.com/office/drawing/2014/main" id="{23C8647F-0649-E77E-BFBC-7CA2F586E84F}"/>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l="22505" r="22506"/>
          <a:stretch>
            <a:fillRect/>
          </a:stretch>
        </p:blipFill>
        <p:spPr bwMode="auto">
          <a:xfrm>
            <a:off x="1891767" y="10"/>
            <a:ext cx="7252231" cy="685799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514C278D-A342-B127-8B70-E036762DBF5D}"/>
              </a:ext>
            </a:extLst>
          </p:cNvPr>
          <p:cNvSpPr>
            <a:spLocks noGrp="1"/>
          </p:cNvSpPr>
          <p:nvPr>
            <p:ph type="title"/>
          </p:nvPr>
        </p:nvSpPr>
        <p:spPr>
          <a:xfrm>
            <a:off x="628650" y="365125"/>
            <a:ext cx="2866641" cy="1899912"/>
          </a:xfrm>
        </p:spPr>
        <p:txBody>
          <a:bodyPr>
            <a:normAutofit/>
          </a:bodyPr>
          <a:lstStyle/>
          <a:p>
            <a:r>
              <a:rPr lang="it-IT" sz="3500" dirty="0">
                <a:latin typeface="ADLaM Display" panose="02010000000000000000" pitchFamily="2" charset="0"/>
                <a:ea typeface="ADLaM Display" panose="02010000000000000000" pitchFamily="2" charset="0"/>
                <a:cs typeface="ADLaM Display" panose="02010000000000000000" pitchFamily="2" charset="0"/>
              </a:rPr>
              <a:t>Tappe della guerra 1947-1949</a:t>
            </a:r>
          </a:p>
        </p:txBody>
      </p:sp>
      <p:sp>
        <p:nvSpPr>
          <p:cNvPr id="3" name="Segnaposto contenuto 2">
            <a:extLst>
              <a:ext uri="{FF2B5EF4-FFF2-40B4-BE49-F238E27FC236}">
                <a16:creationId xmlns:a16="http://schemas.microsoft.com/office/drawing/2014/main" id="{913A0801-82CF-542E-6DC6-686359CAA18A}"/>
              </a:ext>
            </a:extLst>
          </p:cNvPr>
          <p:cNvSpPr>
            <a:spLocks noGrp="1"/>
          </p:cNvSpPr>
          <p:nvPr>
            <p:ph idx="1"/>
          </p:nvPr>
        </p:nvSpPr>
        <p:spPr>
          <a:xfrm>
            <a:off x="628650" y="2434201"/>
            <a:ext cx="2866641" cy="3742762"/>
          </a:xfrm>
        </p:spPr>
        <p:txBody>
          <a:bodyPr>
            <a:normAutofit/>
          </a:bodyPr>
          <a:lstStyle/>
          <a:p>
            <a:pPr>
              <a:lnSpc>
                <a:spcPct val="90000"/>
              </a:lnSpc>
              <a:buNone/>
            </a:pPr>
            <a:r>
              <a:rPr lang="it-IT" sz="1100" dirty="0"/>
              <a:t>Il 29 novembre 1947 l’Organizzazione delle Nazioni Unite approvò la Risoluzione 181, che prevedeva la divisione della Palestina mandataria in uno Stato ebraico e uno Stato arabo. I leader ebraici accettarono il piano, mentre quelli arabi lo rifiutarono: iniziarono così violenti scontri tra le due comunità (guerra civile, 1947-maggio 1948).</a:t>
            </a:r>
          </a:p>
          <a:p>
            <a:pPr>
              <a:lnSpc>
                <a:spcPct val="90000"/>
              </a:lnSpc>
              <a:buNone/>
            </a:pPr>
            <a:r>
              <a:rPr lang="it-IT" sz="1100" dirty="0"/>
              <a:t>Il 14 maggio 1948 David Ben-Gurion proclamò la nascita dello Stato di Israele. Il giorno successivo intervennero militarmente Egitto, Giordania, Siria, Iraq e Libano, dando inizio alla guerra tra Israele e gli Stati arabi.</a:t>
            </a:r>
          </a:p>
          <a:p>
            <a:pPr>
              <a:lnSpc>
                <a:spcPct val="90000"/>
              </a:lnSpc>
              <a:buNone/>
            </a:pPr>
            <a:r>
              <a:rPr lang="it-IT" sz="1100" dirty="0"/>
              <a:t>Il conflitto si concluse nel 1949 con accordi di armistizio: Israele controllava circa il 78% del territorio, la Cisgiordania passò alla Giordania e la Striscia di Gaza all’Egitto</a:t>
            </a:r>
          </a:p>
          <a:p>
            <a:pPr>
              <a:lnSpc>
                <a:spcPct val="90000"/>
              </a:lnSpc>
            </a:pPr>
            <a:endParaRPr lang="it-IT" sz="1100" dirty="0"/>
          </a:p>
        </p:txBody>
      </p:sp>
    </p:spTree>
    <p:extLst>
      <p:ext uri="{BB962C8B-B14F-4D97-AF65-F5344CB8AC3E}">
        <p14:creationId xmlns:p14="http://schemas.microsoft.com/office/powerpoint/2010/main" val="3341694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22" name="Oval 21">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32" name="Straight Connector 31">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Immagine 4">
            <a:extLst>
              <a:ext uri="{FF2B5EF4-FFF2-40B4-BE49-F238E27FC236}">
                <a16:creationId xmlns:a16="http://schemas.microsoft.com/office/drawing/2014/main" id="{3249F14F-D229-FD89-CE2C-FD94C7EA9AA8}"/>
              </a:ext>
            </a:extLst>
          </p:cNvPr>
          <p:cNvPicPr>
            <a:picLocks noChangeAspect="1"/>
          </p:cNvPicPr>
          <p:nvPr/>
        </p:nvPicPr>
        <p:blipFill>
          <a:blip r:embed="rId2"/>
          <a:srcRect t="16935" r="1" b="9374"/>
          <a:stretch>
            <a:fillRect/>
          </a:stretch>
        </p:blipFill>
        <p:spPr>
          <a:xfrm>
            <a:off x="469942" y="317578"/>
            <a:ext cx="8138333" cy="3508437"/>
          </a:xfrm>
          <a:prstGeom prst="rect">
            <a:avLst/>
          </a:prstGeom>
        </p:spPr>
      </p:pic>
      <p:grpSp>
        <p:nvGrpSpPr>
          <p:cNvPr id="37" name="Group 36">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17544" y="536210"/>
            <a:ext cx="304800" cy="322326"/>
            <a:chOff x="215328" y="-46937"/>
            <a:chExt cx="304800" cy="2773841"/>
          </a:xfrm>
        </p:grpSpPr>
        <p:cxnSp>
          <p:nvCxnSpPr>
            <p:cNvPr id="38" name="Straight Connector 37">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46" name="Straight Connector 45">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473202" y="4018137"/>
            <a:ext cx="3426795" cy="2129586"/>
          </a:xfrm>
          <a:noFill/>
        </p:spPr>
        <p:txBody>
          <a:bodyPr anchor="t">
            <a:normAutofit/>
          </a:bodyPr>
          <a:lstStyle/>
          <a:p>
            <a:br>
              <a:rPr lang="it-IT" sz="3200" kern="1200" dirty="0">
                <a:solidFill>
                  <a:srgbClr val="FFFFFF"/>
                </a:solidFill>
                <a:effectLst/>
                <a:latin typeface="Aharoni" panose="02010803020104030203" pitchFamily="2" charset="-79"/>
                <a:ea typeface="+mj-ea"/>
                <a:cs typeface="Aharoni" panose="02010803020104030203" pitchFamily="2" charset="-79"/>
              </a:rPr>
            </a:br>
            <a:r>
              <a:rPr lang="it-IT" sz="3200" kern="1200" dirty="0">
                <a:solidFill>
                  <a:srgbClr val="FFFFFF"/>
                </a:solidFill>
                <a:effectLst/>
                <a:latin typeface="Aharoni" panose="02010803020104030203" pitchFamily="2" charset="-79"/>
                <a:ea typeface="+mj-ea"/>
                <a:cs typeface="Aharoni" panose="02010803020104030203" pitchFamily="2" charset="-79"/>
              </a:rPr>
              <a:t> L’e</a:t>
            </a:r>
            <a:r>
              <a:rPr lang="it-IT" sz="3200" dirty="0">
                <a:solidFill>
                  <a:schemeClr val="bg1"/>
                </a:solidFill>
                <a:latin typeface="Aharoni" panose="02010803020104030203" pitchFamily="2" charset="-79"/>
                <a:cs typeface="Aharoni" panose="02010803020104030203" pitchFamily="2" charset="-79"/>
              </a:rPr>
              <a:t>sodo forzato</a:t>
            </a:r>
            <a:br>
              <a:rPr lang="it-IT" sz="3200" dirty="0">
                <a:solidFill>
                  <a:schemeClr val="bg1"/>
                </a:solidFill>
                <a:latin typeface="Aharoni" panose="02010803020104030203" pitchFamily="2" charset="-79"/>
                <a:cs typeface="Aharoni" panose="02010803020104030203" pitchFamily="2" charset="-79"/>
              </a:rPr>
            </a:br>
            <a:r>
              <a:rPr lang="it-IT" sz="3200" dirty="0">
                <a:solidFill>
                  <a:schemeClr val="bg1"/>
                </a:solidFill>
                <a:latin typeface="Aharoni" panose="02010803020104030203" pitchFamily="2" charset="-79"/>
                <a:cs typeface="Aharoni" panose="02010803020104030203" pitchFamily="2" charset="-79"/>
              </a:rPr>
              <a:t>    dei Palestinesi        Nakba</a:t>
            </a:r>
          </a:p>
        </p:txBody>
      </p:sp>
      <p:sp>
        <p:nvSpPr>
          <p:cNvPr id="3" name="Content Placeholder 2"/>
          <p:cNvSpPr>
            <a:spLocks noGrp="1"/>
          </p:cNvSpPr>
          <p:nvPr>
            <p:ph idx="1"/>
          </p:nvPr>
        </p:nvSpPr>
        <p:spPr>
          <a:xfrm>
            <a:off x="4061158" y="3826015"/>
            <a:ext cx="4399205" cy="3026023"/>
          </a:xfrm>
          <a:noFill/>
        </p:spPr>
        <p:txBody>
          <a:bodyPr anchor="t">
            <a:normAutofit fontScale="25000" lnSpcReduction="20000"/>
          </a:bodyPr>
          <a:lstStyle/>
          <a:p>
            <a:pPr algn="l">
              <a:buNone/>
            </a:pPr>
            <a:r>
              <a:rPr lang="it-IT" sz="2400" b="0" i="0" dirty="0">
                <a:solidFill>
                  <a:srgbClr val="202122"/>
                </a:solidFill>
                <a:effectLst/>
                <a:latin typeface="Arial" panose="020B0604020202020204" pitchFamily="34" charset="0"/>
              </a:rPr>
              <a:t>espulsi, e, successivamente, si videro Il </a:t>
            </a:r>
          </a:p>
          <a:p>
            <a:pPr algn="just">
              <a:buNone/>
            </a:pPr>
            <a:r>
              <a:rPr lang="it-IT" sz="6400" b="0" i="1" kern="1200" dirty="0">
                <a:solidFill>
                  <a:srgbClr val="FFFFFF"/>
                </a:solidFill>
                <a:effectLst/>
                <a:latin typeface="Arial" panose="020B0604020202020204" pitchFamily="34" charset="0"/>
                <a:ea typeface="+mn-ea"/>
                <a:cs typeface="+mn-cs"/>
              </a:rPr>
              <a:t>Nakba</a:t>
            </a:r>
            <a:r>
              <a:rPr lang="it-IT" sz="6400" b="0" i="0" kern="1200" dirty="0">
                <a:solidFill>
                  <a:srgbClr val="FFFFFF"/>
                </a:solidFill>
                <a:effectLst/>
                <a:latin typeface="Arial" panose="020B0604020202020204" pitchFamily="34" charset="0"/>
                <a:ea typeface="+mn-ea"/>
                <a:cs typeface="+mn-cs"/>
              </a:rPr>
              <a:t> è il nome assegnato a questo evento dalla storiografia, non solo araba. E’ l’esodo forzato della popolazione araba palestinese durante la guerra civile del 1947-48, prima e dopo la fondazione dello Stato d’Israele.  </a:t>
            </a:r>
          </a:p>
          <a:p>
            <a:pPr algn="just">
              <a:buNone/>
            </a:pPr>
            <a:r>
              <a:rPr lang="it-IT" sz="6400" b="0" i="0" kern="1200" dirty="0">
                <a:solidFill>
                  <a:srgbClr val="FFFFFF"/>
                </a:solidFill>
                <a:effectLst/>
                <a:latin typeface="Arial" panose="020B0604020202020204" pitchFamily="34" charset="0"/>
                <a:ea typeface="+mn-ea"/>
                <a:cs typeface="+mn-cs"/>
              </a:rPr>
              <a:t>              Oltre 700.000 </a:t>
            </a:r>
            <a:r>
              <a:rPr lang="it-IT" sz="6400" b="0" i="0" dirty="0">
                <a:solidFill>
                  <a:schemeClr val="bg1"/>
                </a:solidFill>
                <a:effectLst/>
                <a:latin typeface="Arial" panose="020B0604020202020204" pitchFamily="34" charset="0"/>
              </a:rPr>
              <a:t>arabi palestinesi furono espulsi o costretti ad abbandonare città e villaggi e si ridussero allo stato di rifugiati. La maggior parti dei rifugiati si stanzia a Gaza, in Iraq e in Cisgiordania e nel Kuwait.</a:t>
            </a:r>
            <a:endParaRPr lang="it-IT" sz="6400" strike="noStrike" dirty="0">
              <a:solidFill>
                <a:srgbClr val="FFFFFF"/>
              </a:solidFill>
              <a:latin typeface="Arial" panose="020B0604020202020204" pitchFamily="34" charset="0"/>
              <a:hlinkClick r:id="rId3" tooltip="Guerra civile del 1947-1948 nella Palestina mandataria">
                <a:extLst>
                  <a:ext uri="{A12FA001-AC4F-418D-AE19-62706E023703}">
                    <ahyp:hlinkClr xmlns:ahyp="http://schemas.microsoft.com/office/drawing/2018/hyperlinkcolor" val="tx"/>
                  </a:ext>
                </a:extLst>
              </a:hlinkClick>
            </a:endParaRPr>
          </a:p>
          <a:p>
            <a:pPr algn="just">
              <a:buNone/>
            </a:pPr>
            <a:r>
              <a:rPr lang="it-IT" sz="6400" b="0" i="0" dirty="0">
                <a:solidFill>
                  <a:schemeClr val="bg1"/>
                </a:solidFill>
                <a:effectLst/>
                <a:latin typeface="Arial" panose="020B0604020202020204" pitchFamily="34" charset="0"/>
              </a:rPr>
              <a:t>. </a:t>
            </a:r>
            <a:endParaRPr lang="it-IT" sz="1600" dirty="0">
              <a:solidFill>
                <a:schemeClr val="bg1"/>
              </a:solidFill>
            </a:endParaRPr>
          </a:p>
          <a:p>
            <a:pPr>
              <a:defRPr sz="1200" i="1"/>
            </a:pPr>
            <a:endParaRPr lang="it-IT" sz="16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6BCE24-083C-128A-C603-AAC998E0C844}"/>
              </a:ext>
            </a:extLst>
          </p:cNvPr>
          <p:cNvSpPr>
            <a:spLocks noGrp="1"/>
          </p:cNvSpPr>
          <p:nvPr>
            <p:ph type="title"/>
          </p:nvPr>
        </p:nvSpPr>
        <p:spPr>
          <a:xfrm>
            <a:off x="657520" y="741391"/>
            <a:ext cx="3175795" cy="1616203"/>
          </a:xfrm>
        </p:spPr>
        <p:txBody>
          <a:bodyPr anchor="b">
            <a:normAutofit/>
          </a:bodyPr>
          <a:lstStyle/>
          <a:p>
            <a:r>
              <a:rPr lang="it-IT" sz="2800" dirty="0">
                <a:latin typeface="ADLaM Display" panose="02010000000000000000" pitchFamily="2" charset="0"/>
                <a:ea typeface="ADLaM Display" panose="02010000000000000000" pitchFamily="2" charset="0"/>
                <a:cs typeface="ADLaM Display" panose="02010000000000000000" pitchFamily="2" charset="0"/>
              </a:rPr>
              <a:t>La crisi di Suez</a:t>
            </a:r>
          </a:p>
        </p:txBody>
      </p:sp>
      <p:sp>
        <p:nvSpPr>
          <p:cNvPr id="3" name="Segnaposto contenuto 2">
            <a:extLst>
              <a:ext uri="{FF2B5EF4-FFF2-40B4-BE49-F238E27FC236}">
                <a16:creationId xmlns:a16="http://schemas.microsoft.com/office/drawing/2014/main" id="{082EF043-19D5-EE52-7104-941B1C7B2434}"/>
              </a:ext>
            </a:extLst>
          </p:cNvPr>
          <p:cNvSpPr>
            <a:spLocks noGrp="1"/>
          </p:cNvSpPr>
          <p:nvPr>
            <p:ph idx="1"/>
          </p:nvPr>
        </p:nvSpPr>
        <p:spPr>
          <a:xfrm>
            <a:off x="657519" y="2533476"/>
            <a:ext cx="3175796" cy="3447832"/>
          </a:xfrm>
        </p:spPr>
        <p:txBody>
          <a:bodyPr anchor="t">
            <a:normAutofit/>
          </a:bodyPr>
          <a:lstStyle/>
          <a:p>
            <a:pPr marL="0" marR="0" indent="0" algn="just" rtl="0" eaLnBrk="0" fontAlgn="base" latinLnBrk="0" hangingPunct="0">
              <a:lnSpc>
                <a:spcPct val="90000"/>
              </a:lnSpc>
              <a:spcAft>
                <a:spcPts val="600"/>
              </a:spcAft>
              <a:buNone/>
            </a:pPr>
            <a:r>
              <a:rPr lang="it-IT" sz="1100" kern="1200" dirty="0">
                <a:effectLst/>
                <a:latin typeface="+mj-lt"/>
                <a:ea typeface="+mn-ea"/>
                <a:cs typeface="+mn-cs"/>
              </a:rPr>
              <a:t>Gli accordi di armistizio del 1949 tra Egitto e Israele, firmati a Rodi dopo la guerra del 1948, non erano un vero trattato di pace ma solo un cessate il fuoco. Non risolvevano le questioni centrali del conflitto, come i confini definitivi, il riconoscimento politico reciproco e soprattutto il problema dei profughi palestinesi. Le tensioni continuarono lungo la frontiera, in particolare nella Striscia di Gaza sotto controllo egiziano, con scontri e azioni di guerriglia. Per questo l’armistizio rimase fragile e non impedì  una nuova crisi.  </a:t>
            </a:r>
            <a:r>
              <a:rPr lang="it-IT" sz="1100" dirty="0">
                <a:latin typeface="+mj-lt"/>
              </a:rPr>
              <a:t>L</a:t>
            </a:r>
            <a:r>
              <a:rPr lang="it-IT" sz="1100" b="0" i="0" kern="1200" baseline="0" dirty="0">
                <a:ln>
                  <a:noFill/>
                </a:ln>
                <a:effectLst/>
                <a:latin typeface="+mj-lt"/>
                <a:ea typeface="+mn-ea"/>
                <a:cs typeface="+mn-cs"/>
              </a:rPr>
              <a:t>e tensioni tra Israele ed Egitto aumentarono per le guerriglie, le rappresaglie e il blocco egiziano del Canale di Suez e dello stretto di </a:t>
            </a:r>
            <a:r>
              <a:rPr lang="it-IT" sz="1100" b="0" i="0" kern="1200" baseline="0" dirty="0" err="1">
                <a:ln>
                  <a:noFill/>
                </a:ln>
                <a:effectLst/>
                <a:latin typeface="+mj-lt"/>
                <a:ea typeface="+mn-ea"/>
                <a:cs typeface="+mn-cs"/>
              </a:rPr>
              <a:t>Tiran</a:t>
            </a:r>
            <a:r>
              <a:rPr lang="it-IT" sz="1100" b="0" i="0" kern="1200" baseline="0" dirty="0">
                <a:ln>
                  <a:noFill/>
                </a:ln>
                <a:effectLst/>
                <a:latin typeface="+mj-lt"/>
                <a:ea typeface="+mn-ea"/>
                <a:cs typeface="+mn-cs"/>
              </a:rPr>
              <a:t>. Considerati atti di guerra, questi eventi portarono al secondo conflitto arabo-israeliano (1956). Con l’appoggio di Francia e Gran Bretagna, Israele occupò Gaza e il Sinai, ma l’intervento dell’ONU impose il ritiro; Israele lasciò Gaza nel 1957 dopo la riapertura dello stretto di </a:t>
            </a:r>
            <a:r>
              <a:rPr lang="it-IT" sz="1100" b="0" i="0" kern="1200" baseline="0" dirty="0" err="1">
                <a:ln>
                  <a:noFill/>
                </a:ln>
                <a:effectLst/>
                <a:latin typeface="+mj-lt"/>
                <a:ea typeface="+mn-ea"/>
                <a:cs typeface="+mn-cs"/>
              </a:rPr>
              <a:t>Tiran</a:t>
            </a:r>
            <a:r>
              <a:rPr lang="it-IT" sz="1100" b="0" i="0" kern="1200" baseline="0" dirty="0">
                <a:ln>
                  <a:noFill/>
                </a:ln>
                <a:effectLst/>
                <a:latin typeface="+mj-lt"/>
                <a:ea typeface="+mn-ea"/>
                <a:cs typeface="+mn-cs"/>
              </a:rPr>
              <a:t>.</a:t>
            </a:r>
            <a:endParaRPr lang="it-IT" sz="1100" dirty="0">
              <a:effectLst/>
              <a:latin typeface="+mj-lt"/>
            </a:endParaRPr>
          </a:p>
          <a:p>
            <a:pPr>
              <a:lnSpc>
                <a:spcPct val="90000"/>
              </a:lnSpc>
            </a:pPr>
            <a:endParaRPr lang="it-IT" sz="1100" dirty="0"/>
          </a:p>
        </p:txBody>
      </p:sp>
      <p:pic>
        <p:nvPicPr>
          <p:cNvPr id="4" name="Immagine 3">
            <a:extLst>
              <a:ext uri="{FF2B5EF4-FFF2-40B4-BE49-F238E27FC236}">
                <a16:creationId xmlns:a16="http://schemas.microsoft.com/office/drawing/2014/main" id="{1842C0B5-9447-B9DD-B277-E19DC7F840A5}"/>
              </a:ext>
            </a:extLst>
          </p:cNvPr>
          <p:cNvPicPr>
            <a:picLocks noChangeAspect="1"/>
          </p:cNvPicPr>
          <p:nvPr/>
        </p:nvPicPr>
        <p:blipFill>
          <a:blip r:embed="rId2"/>
          <a:srcRect l="13894" r="26409" b="-3"/>
          <a:stretch>
            <a:fillRect/>
          </a:stretch>
        </p:blipFill>
        <p:spPr>
          <a:xfrm>
            <a:off x="4391167" y="877414"/>
            <a:ext cx="4090159" cy="4984683"/>
          </a:xfrm>
          <a:prstGeom prst="rect">
            <a:avLst/>
          </a:prstGeom>
        </p:spPr>
      </p:pic>
      <p:grpSp>
        <p:nvGrpSpPr>
          <p:cNvPr id="9" name="Group 8">
            <a:extLst>
              <a:ext uri="{FF2B5EF4-FFF2-40B4-BE49-F238E27FC236}">
                <a16:creationId xmlns:a16="http://schemas.microsoft.com/office/drawing/2014/main" id="{434FA563-76F6-CDCF-AEA0-A7B78E4464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10" name="Rectangle 9">
              <a:extLst>
                <a:ext uri="{FF2B5EF4-FFF2-40B4-BE49-F238E27FC236}">
                  <a16:creationId xmlns:a16="http://schemas.microsoft.com/office/drawing/2014/main" id="{1D2E3CAA-F1BA-6695-301D-22564C382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3F0F2C-04A5-144D-BDCF-C387072897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03268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40">
            <a:extLst>
              <a:ext uri="{FF2B5EF4-FFF2-40B4-BE49-F238E27FC236}">
                <a16:creationId xmlns:a16="http://schemas.microsoft.com/office/drawing/2014/main" id="{26CAED0A-2A45-4C9C-BCDD-21A8A092C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5246" y="386930"/>
            <a:ext cx="7549592" cy="1298448"/>
          </a:xfrm>
        </p:spPr>
        <p:txBody>
          <a:bodyPr anchor="b">
            <a:normAutofit/>
          </a:bodyPr>
          <a:lstStyle/>
          <a:p>
            <a:pPr>
              <a:lnSpc>
                <a:spcPct val="90000"/>
              </a:lnSpc>
            </a:pPr>
            <a:r>
              <a:rPr lang="it-IT" sz="4200" b="1" dirty="0">
                <a:latin typeface="Aharoni" panose="02010803020104030203" pitchFamily="2" charset="-79"/>
                <a:cs typeface="Aharoni" panose="02010803020104030203" pitchFamily="2" charset="-79"/>
              </a:rPr>
              <a:t>Resistenza palestinese e nascita dell’OLP</a:t>
            </a:r>
          </a:p>
        </p:txBody>
      </p:sp>
      <p:sp>
        <p:nvSpPr>
          <p:cNvPr id="54" name="Rectangle 4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1998845"/>
            <a:ext cx="859094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4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348917"/>
            <a:ext cx="3120543" cy="3849581"/>
          </a:xfrm>
        </p:spPr>
        <p:txBody>
          <a:bodyPr anchor="ctr">
            <a:normAutofit fontScale="85000" lnSpcReduction="20000"/>
          </a:bodyPr>
          <a:lstStyle/>
          <a:p>
            <a:pPr algn="just"/>
            <a:r>
              <a:rPr lang="it-IT" sz="1700" i="0" dirty="0">
                <a:effectLst/>
                <a:latin typeface="Questrial" pitchFamily="2" charset="0"/>
              </a:rPr>
              <a:t>Al 1959 risale la fondazione di Fatah ( Movimento per la liberazione della Palestina). Una formazione paramilitare nazionalista finalizzata alla distruzione di Israele e alla costituzione di uno stato palestinese. </a:t>
            </a:r>
          </a:p>
          <a:p>
            <a:pPr algn="just"/>
            <a:r>
              <a:rPr lang="it-IT" sz="1700" i="0" dirty="0">
                <a:effectLst/>
                <a:latin typeface="Questrial" pitchFamily="2" charset="0"/>
              </a:rPr>
              <a:t>Nel 1964, una coalizione di gruppi palestinesi fondò l'Organizzazione per la Liberazione della Palestina (Olp) con a capo Yasser Arafat per stabilire, attraverso la lotta armata, uno stato arabo al posto di Israele. L'Olp attirò l'attenzione internazionale attraverso attentati e dirottamenti di alto profilo</a:t>
            </a:r>
            <a:r>
              <a:rPr lang="it-IT" sz="1700" b="1" i="0" dirty="0">
                <a:effectLst/>
                <a:latin typeface="Questrial" pitchFamily="2" charset="0"/>
              </a:rPr>
              <a:t>.</a:t>
            </a:r>
            <a:endParaRPr lang="it-IT" sz="1700" dirty="0"/>
          </a:p>
          <a:p>
            <a:pPr>
              <a:defRPr sz="1200" i="1"/>
            </a:pPr>
            <a:r>
              <a:rPr lang="it-IT" sz="1700" dirty="0"/>
              <a:t> Foto Arafat e simbolo OLP</a:t>
            </a:r>
          </a:p>
        </p:txBody>
      </p:sp>
      <p:pic>
        <p:nvPicPr>
          <p:cNvPr id="11" name="Immagine 10">
            <a:extLst>
              <a:ext uri="{FF2B5EF4-FFF2-40B4-BE49-F238E27FC236}">
                <a16:creationId xmlns:a16="http://schemas.microsoft.com/office/drawing/2014/main" id="{31D5893B-3ED3-5951-5B0A-623B75D686D5}"/>
              </a:ext>
            </a:extLst>
          </p:cNvPr>
          <p:cNvPicPr>
            <a:picLocks noChangeAspect="1"/>
          </p:cNvPicPr>
          <p:nvPr/>
        </p:nvPicPr>
        <p:blipFill>
          <a:blip r:embed="rId2"/>
          <a:srcRect l="3287" r="5088" b="-1"/>
          <a:stretch>
            <a:fillRect/>
          </a:stretch>
        </p:blipFill>
        <p:spPr>
          <a:xfrm>
            <a:off x="4064069" y="2559047"/>
            <a:ext cx="2056354" cy="3639451"/>
          </a:xfrm>
          <a:prstGeom prst="rect">
            <a:avLst/>
          </a:prstGeom>
        </p:spPr>
      </p:pic>
      <p:pic>
        <p:nvPicPr>
          <p:cNvPr id="8" name="Immagine 7">
            <a:extLst>
              <a:ext uri="{FF2B5EF4-FFF2-40B4-BE49-F238E27FC236}">
                <a16:creationId xmlns:a16="http://schemas.microsoft.com/office/drawing/2014/main" id="{6A541DB5-ED95-FBCC-D8FA-62E1C24ADCDC}"/>
              </a:ext>
            </a:extLst>
          </p:cNvPr>
          <p:cNvPicPr>
            <a:picLocks noChangeAspect="1"/>
          </p:cNvPicPr>
          <p:nvPr/>
        </p:nvPicPr>
        <p:blipFill>
          <a:blip r:embed="rId3"/>
          <a:srcRect l="19418" r="16975" b="-1"/>
          <a:stretch>
            <a:fillRect/>
          </a:stretch>
        </p:blipFill>
        <p:spPr>
          <a:xfrm>
            <a:off x="6309462" y="2559047"/>
            <a:ext cx="2057715" cy="3639451"/>
          </a:xfrm>
          <a:prstGeom prst="rect">
            <a:avLst/>
          </a:prstGeom>
        </p:spPr>
      </p:pic>
      <p:sp>
        <p:nvSpPr>
          <p:cNvPr id="56" name="Rectangle 4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23318" y="2332075"/>
            <a:ext cx="7817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dirty="0">
                <a:latin typeface="Aharoni" panose="02010803020104030203" pitchFamily="2" charset="-79"/>
                <a:cs typeface="Aharoni" panose="02010803020104030203" pitchFamily="2" charset="-79"/>
              </a:rPr>
              <a:t>La guerra dei sei giorni nel 1967</a:t>
            </a:r>
            <a:endParaRPr dirty="0">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5654180" y="1334407"/>
            <a:ext cx="3263316" cy="3732543"/>
          </a:xfrm>
        </p:spPr>
        <p:txBody>
          <a:bodyPr>
            <a:normAutofit fontScale="40000" lnSpcReduction="20000"/>
          </a:bodyPr>
          <a:lstStyle/>
          <a:p>
            <a:pPr algn="just">
              <a:buNone/>
            </a:pPr>
            <a:r>
              <a:rPr lang="it-IT" b="0" i="0" dirty="0">
                <a:solidFill>
                  <a:srgbClr val="333333"/>
                </a:solidFill>
                <a:effectLst/>
                <a:latin typeface="Lato" panose="020F0502020204030203" pitchFamily="34" charset="0"/>
              </a:rPr>
              <a:t>.</a:t>
            </a:r>
            <a:r>
              <a:rPr lang="it-IT" dirty="0"/>
              <a:t> </a:t>
            </a:r>
          </a:p>
          <a:p>
            <a:pPr algn="just">
              <a:buNone/>
            </a:pPr>
            <a:r>
              <a:rPr lang="it-IT" sz="3500" dirty="0"/>
              <a:t>Il 5 giugno 1967 Israele lanciò la Guerra dei Sei Giorni contro Siria, Giordania ed Egitto, giustificandola come attacco preventivo. Al termine del conflitto occupò e annetté il Sinai, Gaza, la Cisgiordania e le alture del Golan, quadruplicando i territori sotto il suo controllo e causando l’esodo di circa 380.000 palestinesi. Successivamente, l’ONU denunciò responsabilità israeliane nello spostamento della popolazione e il 22 novembre approvò la Risoluzione 242, che chiedeva il ritiro israeliano dai territori occupati e affermava il principio dell’inammissibilità dell’acquisizione di territori con la forza</a:t>
            </a:r>
            <a:endParaRPr lang="it-IT" sz="3500" b="0" i="0" dirty="0">
              <a:solidFill>
                <a:srgbClr val="333333"/>
              </a:solidFill>
              <a:effectLst/>
              <a:latin typeface="Lato" panose="020F0502020204030203" pitchFamily="34" charset="0"/>
            </a:endParaRPr>
          </a:p>
          <a:p>
            <a:pPr>
              <a:buNone/>
            </a:pPr>
            <a:br>
              <a:rPr lang="it-IT" dirty="0"/>
            </a:br>
            <a:endParaRPr dirty="0"/>
          </a:p>
        </p:txBody>
      </p:sp>
      <p:pic>
        <p:nvPicPr>
          <p:cNvPr id="4" name="Immagine 3">
            <a:extLst>
              <a:ext uri="{FF2B5EF4-FFF2-40B4-BE49-F238E27FC236}">
                <a16:creationId xmlns:a16="http://schemas.microsoft.com/office/drawing/2014/main" id="{C331CFBB-1C4A-5B42-775C-4B297F942B4C}"/>
              </a:ext>
            </a:extLst>
          </p:cNvPr>
          <p:cNvPicPr>
            <a:picLocks noChangeAspect="1"/>
          </p:cNvPicPr>
          <p:nvPr/>
        </p:nvPicPr>
        <p:blipFill>
          <a:blip r:embed="rId2"/>
          <a:stretch>
            <a:fillRect/>
          </a:stretch>
        </p:blipFill>
        <p:spPr>
          <a:xfrm>
            <a:off x="304931" y="2401350"/>
            <a:ext cx="5131136" cy="3833210"/>
          </a:xfrm>
          <a:prstGeom prst="rect">
            <a:avLst/>
          </a:prstGeom>
        </p:spPr>
      </p:pic>
      <p:sp>
        <p:nvSpPr>
          <p:cNvPr id="6" name="CasellaDiTesto 5">
            <a:extLst>
              <a:ext uri="{FF2B5EF4-FFF2-40B4-BE49-F238E27FC236}">
                <a16:creationId xmlns:a16="http://schemas.microsoft.com/office/drawing/2014/main" id="{A1CBFEF7-D869-1608-0E9B-ECD3074A0168}"/>
              </a:ext>
            </a:extLst>
          </p:cNvPr>
          <p:cNvSpPr txBox="1"/>
          <p:nvPr/>
        </p:nvSpPr>
        <p:spPr>
          <a:xfrm>
            <a:off x="5364760" y="5934670"/>
            <a:ext cx="3955409" cy="923330"/>
          </a:xfrm>
          <a:prstGeom prst="rect">
            <a:avLst/>
          </a:prstGeom>
          <a:noFill/>
        </p:spPr>
        <p:txBody>
          <a:bodyPr wrap="square">
            <a:spAutoFit/>
          </a:bodyPr>
          <a:lstStyle/>
          <a:p>
            <a:r>
              <a:rPr lang="it-IT" i="1" dirty="0"/>
              <a:t> Palestinesi presi prigionieri dai militari israeliani nel giugno 1967 in Cisgiordania (Foto Afp)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302CECF7-BFD4-5A64-AD43-87E6907844E6}"/>
              </a:ext>
            </a:extLst>
          </p:cNvPr>
          <p:cNvSpPr>
            <a:spLocks noGrp="1"/>
          </p:cNvSpPr>
          <p:nvPr>
            <p:ph type="title"/>
          </p:nvPr>
        </p:nvSpPr>
        <p:spPr>
          <a:xfrm>
            <a:off x="571350" y="762001"/>
            <a:ext cx="4000647" cy="1708242"/>
          </a:xfrm>
        </p:spPr>
        <p:txBody>
          <a:bodyPr anchor="ctr">
            <a:normAutofit/>
          </a:bodyPr>
          <a:lstStyle/>
          <a:p>
            <a:r>
              <a:rPr lang="it-IT" sz="3500"/>
              <a:t>La guerra dello Yom Kippur</a:t>
            </a:r>
          </a:p>
        </p:txBody>
      </p:sp>
      <p:sp>
        <p:nvSpPr>
          <p:cNvPr id="3" name="Segnaposto contenuto 2">
            <a:extLst>
              <a:ext uri="{FF2B5EF4-FFF2-40B4-BE49-F238E27FC236}">
                <a16:creationId xmlns:a16="http://schemas.microsoft.com/office/drawing/2014/main" id="{69AC6A9C-3485-677C-22C3-1D4B45A184AE}"/>
              </a:ext>
            </a:extLst>
          </p:cNvPr>
          <p:cNvSpPr>
            <a:spLocks noGrp="1"/>
          </p:cNvSpPr>
          <p:nvPr>
            <p:ph idx="1"/>
          </p:nvPr>
        </p:nvSpPr>
        <p:spPr>
          <a:xfrm>
            <a:off x="571350" y="2470244"/>
            <a:ext cx="4000647" cy="3769835"/>
          </a:xfrm>
        </p:spPr>
        <p:txBody>
          <a:bodyPr anchor="ctr">
            <a:normAutofit lnSpcReduction="10000"/>
          </a:bodyPr>
          <a:lstStyle/>
          <a:p>
            <a:pPr marL="347472" indent="-347472" algn="just" rtl="0" eaLnBrk="1" latinLnBrk="0" hangingPunct="1">
              <a:lnSpc>
                <a:spcPct val="90000"/>
              </a:lnSpc>
              <a:spcBef>
                <a:spcPts val="288"/>
              </a:spcBef>
              <a:buNone/>
            </a:pPr>
            <a:r>
              <a:rPr lang="it-IT" sz="1400" kern="1200" dirty="0">
                <a:effectLst/>
                <a:latin typeface="Calibri" panose="020F0502020204030204" pitchFamily="34" charset="0"/>
                <a:ea typeface="+mn-ea"/>
                <a:cs typeface="+mn-cs"/>
              </a:rPr>
              <a:t>La guerra dello Yom Kippur, combattuta tra il 6 e il 25 ottobre 1973, fu il quarto grande conflitto tra Israele e i paesi arabi, conseguenza diretta della sconfitta subita da Egitto e Siria nella Guerra dei Sei Giorni del 1967. Spinti dal desiderio di rivalsa e dalla volontà di recuperare i territori occupati da Israele, Egitto e Siria attaccarono di sorpresa, trovando Israele inizialmente impreparato.</a:t>
            </a:r>
            <a:endParaRPr lang="it-IT" sz="1400" dirty="0">
              <a:effectLst/>
            </a:endParaRPr>
          </a:p>
          <a:p>
            <a:pPr marL="347472" indent="-347472" algn="just" rtl="0" eaLnBrk="1" latinLnBrk="0" hangingPunct="1">
              <a:lnSpc>
                <a:spcPct val="90000"/>
              </a:lnSpc>
              <a:spcBef>
                <a:spcPts val="288"/>
              </a:spcBef>
              <a:buNone/>
            </a:pPr>
            <a:r>
              <a:rPr lang="it-IT" sz="1400" kern="1200" dirty="0">
                <a:effectLst/>
                <a:latin typeface="Calibri" panose="020F0502020204030204" pitchFamily="34" charset="0"/>
                <a:ea typeface="+mn-ea"/>
                <a:cs typeface="+mn-cs"/>
              </a:rPr>
              <a:t>Nonostante le difficoltà iniziali e le gravi perdite, Israele riuscì a organizzare una controffensiva efficace anche grazie al sostegno degli Stati Uniti. Il rischio di un coinvolgimento dell’Unione Sovietica spinse gli USA, guidati dal segretario di Stato Henry Kissinger, a intervenire diplomaticamente per porre fine al conflitto. La mediazione americana favorì l’avvio di un processo di riconciliazione tra le parti, modificando profondamente gli equilibri geopolitici della regione.</a:t>
            </a:r>
            <a:endParaRPr lang="it-IT" sz="1400" dirty="0">
              <a:effectLst/>
            </a:endParaRPr>
          </a:p>
          <a:p>
            <a:pPr>
              <a:lnSpc>
                <a:spcPct val="90000"/>
              </a:lnSpc>
            </a:pPr>
            <a:endParaRPr lang="it-IT" sz="1300" dirty="0"/>
          </a:p>
        </p:txBody>
      </p:sp>
      <p:pic>
        <p:nvPicPr>
          <p:cNvPr id="1026" name="Picture 2">
            <a:extLst>
              <a:ext uri="{FF2B5EF4-FFF2-40B4-BE49-F238E27FC236}">
                <a16:creationId xmlns:a16="http://schemas.microsoft.com/office/drawing/2014/main" id="{EDB6254E-83D8-77EB-8E1B-1EC1FD0A1A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481" r="13877" b="-2"/>
          <a:stretch>
            <a:fillRect/>
          </a:stretch>
        </p:blipFill>
        <p:spPr bwMode="auto">
          <a:xfrm>
            <a:off x="5143347" y="-10886"/>
            <a:ext cx="4000653"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143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703650-66F5-B86D-AC23-46C1ECA0774A}"/>
              </a:ext>
            </a:extLst>
          </p:cNvPr>
          <p:cNvSpPr>
            <a:spLocks noGrp="1"/>
          </p:cNvSpPr>
          <p:nvPr>
            <p:ph type="title"/>
          </p:nvPr>
        </p:nvSpPr>
        <p:spPr/>
        <p:txBody>
          <a:bodyPr/>
          <a:lstStyle/>
          <a:p>
            <a:endParaRPr lang="it-IT"/>
          </a:p>
        </p:txBody>
      </p:sp>
      <p:pic>
        <p:nvPicPr>
          <p:cNvPr id="2050" name="Picture 2" descr="storia la guerra del kippur le conseguenze">
            <a:extLst>
              <a:ext uri="{FF2B5EF4-FFF2-40B4-BE49-F238E27FC236}">
                <a16:creationId xmlns:a16="http://schemas.microsoft.com/office/drawing/2014/main" id="{25EEE738-6DAA-B4A0-FED9-1BF1B8D270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23306"/>
            <a:ext cx="8229600" cy="6411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648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7AFEA4-E2EF-76B9-F436-9BA4B37FB8D4}"/>
              </a:ext>
            </a:extLst>
          </p:cNvPr>
          <p:cNvSpPr>
            <a:spLocks noGrp="1"/>
          </p:cNvSpPr>
          <p:nvPr>
            <p:ph type="title"/>
          </p:nvPr>
        </p:nvSpPr>
        <p:spPr>
          <a:xfrm>
            <a:off x="5932712" y="741391"/>
            <a:ext cx="2547763" cy="1616203"/>
          </a:xfrm>
        </p:spPr>
        <p:txBody>
          <a:bodyPr anchor="b">
            <a:normAutofit/>
          </a:bodyPr>
          <a:lstStyle/>
          <a:p>
            <a:r>
              <a:rPr lang="it-IT" sz="2800" b="1">
                <a:latin typeface="Abadi" panose="020B0604020104020204" pitchFamily="34" charset="0"/>
              </a:rPr>
              <a:t>Eventi dal 1978 al 1982</a:t>
            </a:r>
          </a:p>
        </p:txBody>
      </p:sp>
      <p:pic>
        <p:nvPicPr>
          <p:cNvPr id="1026" name="Picture 2">
            <a:extLst>
              <a:ext uri="{FF2B5EF4-FFF2-40B4-BE49-F238E27FC236}">
                <a16:creationId xmlns:a16="http://schemas.microsoft.com/office/drawing/2014/main" id="{3D5BA240-FDD6-B3E8-EE04-7FC2B741C4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269" r="25041"/>
          <a:stretch>
            <a:fillRect/>
          </a:stretch>
        </p:blipFill>
        <p:spPr bwMode="auto">
          <a:xfrm>
            <a:off x="663523" y="877413"/>
            <a:ext cx="4805177" cy="5043096"/>
          </a:xfrm>
          <a:prstGeom prst="rect">
            <a:avLst/>
          </a:prstGeom>
          <a:noFill/>
          <a:extLst>
            <a:ext uri="{909E8E84-426E-40DD-AFC4-6F175D3DCCD1}">
              <a14:hiddenFill xmlns:a14="http://schemas.microsoft.com/office/drawing/2010/main">
                <a:solidFill>
                  <a:srgbClr val="FFFFFF"/>
                </a:solidFill>
              </a14:hiddenFill>
            </a:ext>
          </a:extLst>
        </p:spPr>
      </p:pic>
      <p:grpSp>
        <p:nvGrpSpPr>
          <p:cNvPr id="1035" name="Group 1030">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3522" y="5858828"/>
            <a:ext cx="4805178" cy="123363"/>
            <a:chOff x="7015162" y="5858828"/>
            <a:chExt cx="4300544" cy="123363"/>
          </a:xfrm>
        </p:grpSpPr>
        <p:sp>
          <p:nvSpPr>
            <p:cNvPr id="1036" name="Rectangle 1031">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2">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egnaposto contenuto 2">
            <a:extLst>
              <a:ext uri="{FF2B5EF4-FFF2-40B4-BE49-F238E27FC236}">
                <a16:creationId xmlns:a16="http://schemas.microsoft.com/office/drawing/2014/main" id="{0C0C6C66-4D23-EC53-E5AB-9B46417429FF}"/>
              </a:ext>
            </a:extLst>
          </p:cNvPr>
          <p:cNvSpPr>
            <a:spLocks noGrp="1"/>
          </p:cNvSpPr>
          <p:nvPr>
            <p:ph idx="1"/>
          </p:nvPr>
        </p:nvSpPr>
        <p:spPr>
          <a:xfrm>
            <a:off x="5932713" y="2533476"/>
            <a:ext cx="2554061" cy="3447832"/>
          </a:xfrm>
        </p:spPr>
        <p:txBody>
          <a:bodyPr anchor="t">
            <a:normAutofit/>
          </a:bodyPr>
          <a:lstStyle/>
          <a:p>
            <a:pPr marL="0" indent="-228600" algn="just" rtl="0" eaLnBrk="1" latinLnBrk="0" hangingPunct="1">
              <a:lnSpc>
                <a:spcPct val="90000"/>
              </a:lnSpc>
              <a:spcBef>
                <a:spcPts val="600"/>
              </a:spcBef>
              <a:buNone/>
            </a:pPr>
            <a:r>
              <a:rPr lang="it-IT" sz="1600" dirty="0"/>
              <a:t>Tra il 1978 e il 1982 Israele ed Egitto firmano gli Accordi di Camp David (1978) con Menachem Begin e Anwar al-Sadat, mediati da Jimmy Carter, arrivando alla pace del 1979. Seguono forti tensioni: Israele bombarda il reattore iracheno (1981), Sadat viene assassinato e nel 1982 Israele invade il Libano contro l’OLP di Yasser Arafat, con l’assedio di Beirut e il massacro di Sabra e Shatila.</a:t>
            </a:r>
          </a:p>
        </p:txBody>
      </p:sp>
    </p:spTree>
    <p:extLst>
      <p:ext uri="{BB962C8B-B14F-4D97-AF65-F5344CB8AC3E}">
        <p14:creationId xmlns:p14="http://schemas.microsoft.com/office/powerpoint/2010/main" val="3001561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0">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2">
            <a:extLst>
              <a:ext uri="{FF2B5EF4-FFF2-40B4-BE49-F238E27FC236}">
                <a16:creationId xmlns:a16="http://schemas.microsoft.com/office/drawing/2014/main" id="{B39A1F5A-E57E-4178-8F57-A18DC747E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718713" cy="5097980"/>
          </a:xfrm>
          <a:custGeom>
            <a:avLst/>
            <a:gdLst>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516105 w 6530408"/>
              <a:gd name="connsiteY8" fmla="*/ 476071 h 5753325"/>
              <a:gd name="connsiteX9" fmla="*/ 6488360 w 6530408"/>
              <a:gd name="connsiteY9" fmla="*/ 535865 h 5753325"/>
              <a:gd name="connsiteX10" fmla="*/ 6492864 w 6530408"/>
              <a:gd name="connsiteY10" fmla="*/ 615799 h 5753325"/>
              <a:gd name="connsiteX11" fmla="*/ 6459988 w 6530408"/>
              <a:gd name="connsiteY11" fmla="*/ 707628 h 5753325"/>
              <a:gd name="connsiteX12" fmla="*/ 6453989 w 6530408"/>
              <a:gd name="connsiteY12" fmla="*/ 711876 h 5753325"/>
              <a:gd name="connsiteX13" fmla="*/ 6453209 w 6530408"/>
              <a:gd name="connsiteY13" fmla="*/ 719127 h 5753325"/>
              <a:gd name="connsiteX14" fmla="*/ 6457662 w 6530408"/>
              <a:gd name="connsiteY14" fmla="*/ 723331 h 5753325"/>
              <a:gd name="connsiteX15" fmla="*/ 6447445 w 6530408"/>
              <a:gd name="connsiteY15" fmla="*/ 780003 h 5753325"/>
              <a:gd name="connsiteX16" fmla="*/ 6426552 w 6530408"/>
              <a:gd name="connsiteY16" fmla="*/ 845805 h 5753325"/>
              <a:gd name="connsiteX17" fmla="*/ 6434072 w 6530408"/>
              <a:gd name="connsiteY17" fmla="*/ 910733 h 5753325"/>
              <a:gd name="connsiteX18" fmla="*/ 6432570 w 6530408"/>
              <a:gd name="connsiteY18" fmla="*/ 983394 h 5753325"/>
              <a:gd name="connsiteX19" fmla="*/ 6431878 w 6530408"/>
              <a:gd name="connsiteY19" fmla="*/ 1026728 h 5753325"/>
              <a:gd name="connsiteX20" fmla="*/ 6414269 w 6530408"/>
              <a:gd name="connsiteY20" fmla="*/ 1151111 h 5753325"/>
              <a:gd name="connsiteX21" fmla="*/ 6371722 w 6530408"/>
              <a:gd name="connsiteY21" fmla="*/ 1318080 h 5753325"/>
              <a:gd name="connsiteX22" fmla="*/ 6356023 w 6530408"/>
              <a:gd name="connsiteY22" fmla="*/ 1356227 h 5753325"/>
              <a:gd name="connsiteX23" fmla="*/ 6356157 w 6530408"/>
              <a:gd name="connsiteY23" fmla="*/ 1361967 h 5753325"/>
              <a:gd name="connsiteX24" fmla="*/ 6350613 w 6530408"/>
              <a:gd name="connsiteY24" fmla="*/ 1393569 h 5753325"/>
              <a:gd name="connsiteX25" fmla="*/ 6357062 w 6530408"/>
              <a:gd name="connsiteY25" fmla="*/ 1444071 h 5753325"/>
              <a:gd name="connsiteX26" fmla="*/ 6364832 w 6530408"/>
              <a:gd name="connsiteY26" fmla="*/ 1478763 h 5753325"/>
              <a:gd name="connsiteX27" fmla="*/ 6369745 w 6530408"/>
              <a:gd name="connsiteY27" fmla="*/ 1495680 h 5753325"/>
              <a:gd name="connsiteX28" fmla="*/ 6370898 w 6530408"/>
              <a:gd name="connsiteY28" fmla="*/ 1513331 h 5753325"/>
              <a:gd name="connsiteX29" fmla="*/ 6368801 w 6530408"/>
              <a:gd name="connsiteY29" fmla="*/ 1527414 h 5753325"/>
              <a:gd name="connsiteX30" fmla="*/ 6359177 w 6530408"/>
              <a:gd name="connsiteY30" fmla="*/ 1639513 h 5753325"/>
              <a:gd name="connsiteX31" fmla="*/ 6299489 w 6530408"/>
              <a:gd name="connsiteY31" fmla="*/ 1784860 h 5753325"/>
              <a:gd name="connsiteX32" fmla="*/ 6267878 w 6530408"/>
              <a:gd name="connsiteY32" fmla="*/ 1858572 h 5753325"/>
              <a:gd name="connsiteX33" fmla="*/ 6251146 w 6530408"/>
              <a:gd name="connsiteY33" fmla="*/ 1926167 h 5753325"/>
              <a:gd name="connsiteX34" fmla="*/ 6210686 w 6530408"/>
              <a:gd name="connsiteY34" fmla="*/ 2014834 h 5753325"/>
              <a:gd name="connsiteX35" fmla="*/ 6106652 w 6530408"/>
              <a:gd name="connsiteY35" fmla="*/ 2150572 h 5753325"/>
              <a:gd name="connsiteX36" fmla="*/ 6097813 w 6530408"/>
              <a:gd name="connsiteY36" fmla="*/ 2172208 h 5753325"/>
              <a:gd name="connsiteX37" fmla="*/ 6095990 w 6530408"/>
              <a:gd name="connsiteY37" fmla="*/ 2181185 h 5753325"/>
              <a:gd name="connsiteX38" fmla="*/ 6090126 w 6530408"/>
              <a:gd name="connsiteY38" fmla="*/ 2192533 h 5753325"/>
              <a:gd name="connsiteX39" fmla="*/ 6089503 w 6530408"/>
              <a:gd name="connsiteY39" fmla="*/ 2192543 h 5753325"/>
              <a:gd name="connsiteX40" fmla="*/ 6084946 w 6530408"/>
              <a:gd name="connsiteY40" fmla="*/ 2203694 h 5753325"/>
              <a:gd name="connsiteX41" fmla="*/ 5987861 w 6530408"/>
              <a:gd name="connsiteY41" fmla="*/ 2304868 h 5753325"/>
              <a:gd name="connsiteX42" fmla="*/ 5973439 w 6530408"/>
              <a:gd name="connsiteY42" fmla="*/ 2385635 h 5753325"/>
              <a:gd name="connsiteX43" fmla="*/ 5916727 w 6530408"/>
              <a:gd name="connsiteY43" fmla="*/ 2458777 h 5753325"/>
              <a:gd name="connsiteX44" fmla="*/ 5856524 w 6530408"/>
              <a:gd name="connsiteY44" fmla="*/ 2583281 h 5753325"/>
              <a:gd name="connsiteX45" fmla="*/ 5838091 w 6530408"/>
              <a:gd name="connsiteY45" fmla="*/ 2753474 h 5753325"/>
              <a:gd name="connsiteX46" fmla="*/ 5777471 w 6530408"/>
              <a:gd name="connsiteY46" fmla="*/ 2901570 h 5753325"/>
              <a:gd name="connsiteX47" fmla="*/ 5723992 w 6530408"/>
              <a:gd name="connsiteY47" fmla="*/ 2998752 h 5753325"/>
              <a:gd name="connsiteX48" fmla="*/ 5557886 w 6530408"/>
              <a:gd name="connsiteY48" fmla="*/ 3329735 h 5753325"/>
              <a:gd name="connsiteX49" fmla="*/ 5471501 w 6530408"/>
              <a:gd name="connsiteY49" fmla="*/ 3462221 h 5753325"/>
              <a:gd name="connsiteX50" fmla="*/ 5465154 w 6530408"/>
              <a:gd name="connsiteY50" fmla="*/ 3541065 h 5753325"/>
              <a:gd name="connsiteX51" fmla="*/ 5437889 w 6530408"/>
              <a:gd name="connsiteY51" fmla="*/ 3559927 h 5753325"/>
              <a:gd name="connsiteX52" fmla="*/ 5432770 w 6530408"/>
              <a:gd name="connsiteY52" fmla="*/ 3562948 h 5753325"/>
              <a:gd name="connsiteX53" fmla="*/ 5406795 w 6530408"/>
              <a:gd name="connsiteY53" fmla="*/ 3578594 h 5753325"/>
              <a:gd name="connsiteX54" fmla="*/ 5381495 w 6530408"/>
              <a:gd name="connsiteY54" fmla="*/ 3599883 h 5753325"/>
              <a:gd name="connsiteX55" fmla="*/ 5363689 w 6530408"/>
              <a:gd name="connsiteY55" fmla="*/ 3633299 h 5753325"/>
              <a:gd name="connsiteX56" fmla="*/ 5291870 w 6530408"/>
              <a:gd name="connsiteY56" fmla="*/ 3799039 h 5753325"/>
              <a:gd name="connsiteX57" fmla="*/ 5241600 w 6530408"/>
              <a:gd name="connsiteY57" fmla="*/ 3894238 h 5753325"/>
              <a:gd name="connsiteX58" fmla="*/ 5211041 w 6530408"/>
              <a:gd name="connsiteY58" fmla="*/ 3924184 h 5753325"/>
              <a:gd name="connsiteX59" fmla="*/ 5176073 w 6530408"/>
              <a:gd name="connsiteY59" fmla="*/ 3970179 h 5753325"/>
              <a:gd name="connsiteX60" fmla="*/ 5172826 w 6530408"/>
              <a:gd name="connsiteY60" fmla="*/ 3991773 h 5753325"/>
              <a:gd name="connsiteX61" fmla="*/ 5157053 w 6530408"/>
              <a:gd name="connsiteY61" fmla="*/ 3997708 h 5753325"/>
              <a:gd name="connsiteX62" fmla="*/ 5127922 w 6530408"/>
              <a:gd name="connsiteY62" fmla="*/ 4022660 h 5753325"/>
              <a:gd name="connsiteX63" fmla="*/ 5020872 w 6530408"/>
              <a:gd name="connsiteY63" fmla="*/ 4075951 h 5753325"/>
              <a:gd name="connsiteX64" fmla="*/ 4991410 w 6530408"/>
              <a:gd name="connsiteY64" fmla="*/ 4087598 h 5753325"/>
              <a:gd name="connsiteX65" fmla="*/ 4930112 w 6530408"/>
              <a:gd name="connsiteY65" fmla="*/ 4138459 h 5753325"/>
              <a:gd name="connsiteX66" fmla="*/ 4834224 w 6530408"/>
              <a:gd name="connsiteY66" fmla="*/ 4231643 h 5753325"/>
              <a:gd name="connsiteX67" fmla="*/ 4812599 w 6530408"/>
              <a:gd name="connsiteY67" fmla="*/ 4249449 h 5753325"/>
              <a:gd name="connsiteX68" fmla="*/ 4789188 w 6530408"/>
              <a:gd name="connsiteY68" fmla="*/ 4256678 h 5753325"/>
              <a:gd name="connsiteX69" fmla="*/ 4779554 w 6530408"/>
              <a:gd name="connsiteY69" fmla="*/ 4251313 h 5753325"/>
              <a:gd name="connsiteX70" fmla="*/ 4766885 w 6530408"/>
              <a:gd name="connsiteY70" fmla="*/ 4259812 h 5753325"/>
              <a:gd name="connsiteX71" fmla="*/ 4762510 w 6530408"/>
              <a:gd name="connsiteY71" fmla="*/ 4260383 h 5753325"/>
              <a:gd name="connsiteX72" fmla="*/ 4738416 w 6530408"/>
              <a:gd name="connsiteY72" fmla="*/ 4265355 h 5753325"/>
              <a:gd name="connsiteX73" fmla="*/ 4712007 w 6530408"/>
              <a:gd name="connsiteY73" fmla="*/ 4317892 h 5753325"/>
              <a:gd name="connsiteX74" fmla="*/ 4658930 w 6530408"/>
              <a:gd name="connsiteY74" fmla="*/ 4348041 h 5753325"/>
              <a:gd name="connsiteX75" fmla="*/ 4443526 w 6530408"/>
              <a:gd name="connsiteY75" fmla="*/ 4507851 h 5753325"/>
              <a:gd name="connsiteX76" fmla="*/ 4289766 w 6530408"/>
              <a:gd name="connsiteY76" fmla="*/ 4711450 h 5753325"/>
              <a:gd name="connsiteX77" fmla="*/ 4150870 w 6530408"/>
              <a:gd name="connsiteY77" fmla="*/ 4818480 h 5753325"/>
              <a:gd name="connsiteX78" fmla="*/ 4006639 w 6530408"/>
              <a:gd name="connsiteY78" fmla="*/ 4933815 h 5753325"/>
              <a:gd name="connsiteX79" fmla="*/ 3298210 w 6530408"/>
              <a:gd name="connsiteY79" fmla="*/ 5070790 h 5753325"/>
              <a:gd name="connsiteX80" fmla="*/ 2947678 w 6530408"/>
              <a:gd name="connsiteY80" fmla="*/ 5117869 h 5753325"/>
              <a:gd name="connsiteX81" fmla="*/ 2822169 w 6530408"/>
              <a:gd name="connsiteY81" fmla="*/ 5129396 h 5753325"/>
              <a:gd name="connsiteX82" fmla="*/ 2538773 w 6530408"/>
              <a:gd name="connsiteY82" fmla="*/ 5313397 h 5753325"/>
              <a:gd name="connsiteX83" fmla="*/ 2014500 w 6530408"/>
              <a:gd name="connsiteY83" fmla="*/ 5519744 h 5753325"/>
              <a:gd name="connsiteX84" fmla="*/ 1934391 w 6530408"/>
              <a:gd name="connsiteY84" fmla="*/ 5591335 h 5753325"/>
              <a:gd name="connsiteX85" fmla="*/ 1892550 w 6530408"/>
              <a:gd name="connsiteY85" fmla="*/ 5649708 h 5753325"/>
              <a:gd name="connsiteX86" fmla="*/ 1854769 w 6530408"/>
              <a:gd name="connsiteY86" fmla="*/ 5647691 h 5753325"/>
              <a:gd name="connsiteX87" fmla="*/ 1809461 w 6530408"/>
              <a:gd name="connsiteY87" fmla="*/ 5648628 h 5753325"/>
              <a:gd name="connsiteX88" fmla="*/ 1745150 w 6530408"/>
              <a:gd name="connsiteY88" fmla="*/ 5693879 h 5753325"/>
              <a:gd name="connsiteX89" fmla="*/ 1713375 w 6530408"/>
              <a:gd name="connsiteY89" fmla="*/ 5684672 h 5753325"/>
              <a:gd name="connsiteX90" fmla="*/ 1707808 w 6530408"/>
              <a:gd name="connsiteY90" fmla="*/ 5682611 h 5753325"/>
              <a:gd name="connsiteX91" fmla="*/ 1679313 w 6530408"/>
              <a:gd name="connsiteY91" fmla="*/ 5672360 h 5753325"/>
              <a:gd name="connsiteX92" fmla="*/ 1646933 w 6530408"/>
              <a:gd name="connsiteY92" fmla="*/ 5666227 h 5753325"/>
              <a:gd name="connsiteX93" fmla="*/ 1610055 w 6530408"/>
              <a:gd name="connsiteY93" fmla="*/ 5673643 h 5753325"/>
              <a:gd name="connsiteX94" fmla="*/ 1437641 w 6530408"/>
              <a:gd name="connsiteY94" fmla="*/ 5723266 h 5753325"/>
              <a:gd name="connsiteX95" fmla="*/ 1332869 w 6530408"/>
              <a:gd name="connsiteY95" fmla="*/ 5744752 h 5753325"/>
              <a:gd name="connsiteX96" fmla="*/ 1290525 w 6530408"/>
              <a:gd name="connsiteY96" fmla="*/ 5740036 h 5753325"/>
              <a:gd name="connsiteX97" fmla="*/ 1233107 w 6530408"/>
              <a:gd name="connsiteY97" fmla="*/ 5742106 h 5753325"/>
              <a:gd name="connsiteX98" fmla="*/ 1214532 w 6530408"/>
              <a:gd name="connsiteY98" fmla="*/ 5753325 h 5753325"/>
              <a:gd name="connsiteX99" fmla="*/ 1199955 w 6530408"/>
              <a:gd name="connsiteY99" fmla="*/ 5744831 h 5753325"/>
              <a:gd name="connsiteX100" fmla="*/ 1162337 w 6530408"/>
              <a:gd name="connsiteY100" fmla="*/ 5738048 h 5753325"/>
              <a:gd name="connsiteX101" fmla="*/ 1053457 w 6530408"/>
              <a:gd name="connsiteY101" fmla="*/ 5688676 h 5753325"/>
              <a:gd name="connsiteX102" fmla="*/ 1025798 w 6530408"/>
              <a:gd name="connsiteY102" fmla="*/ 5673166 h 5753325"/>
              <a:gd name="connsiteX103" fmla="*/ 947900 w 6530408"/>
              <a:gd name="connsiteY103" fmla="*/ 5657848 h 5753325"/>
              <a:gd name="connsiteX104" fmla="*/ 815627 w 6530408"/>
              <a:gd name="connsiteY104" fmla="*/ 5642557 h 5753325"/>
              <a:gd name="connsiteX105" fmla="*/ 788251 w 6530408"/>
              <a:gd name="connsiteY105" fmla="*/ 5637065 h 5753325"/>
              <a:gd name="connsiteX106" fmla="*/ 767822 w 6530408"/>
              <a:gd name="connsiteY106" fmla="*/ 5623450 h 5753325"/>
              <a:gd name="connsiteX107" fmla="*/ 765791 w 6530408"/>
              <a:gd name="connsiteY107" fmla="*/ 5612539 h 5753325"/>
              <a:gd name="connsiteX108" fmla="*/ 751230 w 6530408"/>
              <a:gd name="connsiteY108" fmla="*/ 5608092 h 5753325"/>
              <a:gd name="connsiteX109" fmla="*/ 748008 w 6530408"/>
              <a:gd name="connsiteY109" fmla="*/ 5605052 h 5753325"/>
              <a:gd name="connsiteX110" fmla="*/ 728871 w 6530408"/>
              <a:gd name="connsiteY110" fmla="*/ 5589469 h 5753325"/>
              <a:gd name="connsiteX111" fmla="*/ 671898 w 6530408"/>
              <a:gd name="connsiteY111" fmla="*/ 5602363 h 5753325"/>
              <a:gd name="connsiteX112" fmla="*/ 615065 w 6530408"/>
              <a:gd name="connsiteY112" fmla="*/ 5580257 h 5753325"/>
              <a:gd name="connsiteX113" fmla="*/ 355785 w 6530408"/>
              <a:gd name="connsiteY113" fmla="*/ 5514383 h 5753325"/>
              <a:gd name="connsiteX114" fmla="*/ 102269 w 6530408"/>
              <a:gd name="connsiteY114" fmla="*/ 5524347 h 5753325"/>
              <a:gd name="connsiteX115" fmla="*/ 13160 w 6530408"/>
              <a:gd name="connsiteY115" fmla="*/ 5514159 h 5753325"/>
              <a:gd name="connsiteX116" fmla="*/ 0 w 6530408"/>
              <a:gd name="connsiteY116" fmla="*/ 5511735 h 5753325"/>
              <a:gd name="connsiteX0" fmla="*/ 0 w 6530408"/>
              <a:gd name="connsiteY0" fmla="*/ 0 h 5753325"/>
              <a:gd name="connsiteX1" fmla="*/ 6438980 w 6530408"/>
              <a:gd name="connsiteY1" fmla="*/ 0 h 5753325"/>
              <a:gd name="connsiteX2" fmla="*/ 6439047 w 6530408"/>
              <a:gd name="connsiteY2" fmla="*/ 147 h 5753325"/>
              <a:gd name="connsiteX3" fmla="*/ 6443456 w 6530408"/>
              <a:gd name="connsiteY3" fmla="*/ 130105 h 5753325"/>
              <a:gd name="connsiteX4" fmla="*/ 6447632 w 6530408"/>
              <a:gd name="connsiteY4" fmla="*/ 170016 h 5753325"/>
              <a:gd name="connsiteX5" fmla="*/ 6465936 w 6530408"/>
              <a:gd name="connsiteY5" fmla="*/ 274847 h 5753325"/>
              <a:gd name="connsiteX6" fmla="*/ 6506836 w 6530408"/>
              <a:gd name="connsiteY6" fmla="*/ 331778 h 5753325"/>
              <a:gd name="connsiteX7" fmla="*/ 6530408 w 6530408"/>
              <a:gd name="connsiteY7" fmla="*/ 427517 h 5753325"/>
              <a:gd name="connsiteX8" fmla="*/ 6488360 w 6530408"/>
              <a:gd name="connsiteY8" fmla="*/ 535865 h 5753325"/>
              <a:gd name="connsiteX9" fmla="*/ 6492864 w 6530408"/>
              <a:gd name="connsiteY9" fmla="*/ 615799 h 5753325"/>
              <a:gd name="connsiteX10" fmla="*/ 6459988 w 6530408"/>
              <a:gd name="connsiteY10" fmla="*/ 707628 h 5753325"/>
              <a:gd name="connsiteX11" fmla="*/ 6453989 w 6530408"/>
              <a:gd name="connsiteY11" fmla="*/ 711876 h 5753325"/>
              <a:gd name="connsiteX12" fmla="*/ 6453209 w 6530408"/>
              <a:gd name="connsiteY12" fmla="*/ 719127 h 5753325"/>
              <a:gd name="connsiteX13" fmla="*/ 6457662 w 6530408"/>
              <a:gd name="connsiteY13" fmla="*/ 723331 h 5753325"/>
              <a:gd name="connsiteX14" fmla="*/ 6447445 w 6530408"/>
              <a:gd name="connsiteY14" fmla="*/ 780003 h 5753325"/>
              <a:gd name="connsiteX15" fmla="*/ 6426552 w 6530408"/>
              <a:gd name="connsiteY15" fmla="*/ 845805 h 5753325"/>
              <a:gd name="connsiteX16" fmla="*/ 6434072 w 6530408"/>
              <a:gd name="connsiteY16" fmla="*/ 910733 h 5753325"/>
              <a:gd name="connsiteX17" fmla="*/ 6432570 w 6530408"/>
              <a:gd name="connsiteY17" fmla="*/ 983394 h 5753325"/>
              <a:gd name="connsiteX18" fmla="*/ 6431878 w 6530408"/>
              <a:gd name="connsiteY18" fmla="*/ 1026728 h 5753325"/>
              <a:gd name="connsiteX19" fmla="*/ 6414269 w 6530408"/>
              <a:gd name="connsiteY19" fmla="*/ 1151111 h 5753325"/>
              <a:gd name="connsiteX20" fmla="*/ 6371722 w 6530408"/>
              <a:gd name="connsiteY20" fmla="*/ 1318080 h 5753325"/>
              <a:gd name="connsiteX21" fmla="*/ 6356023 w 6530408"/>
              <a:gd name="connsiteY21" fmla="*/ 1356227 h 5753325"/>
              <a:gd name="connsiteX22" fmla="*/ 6356157 w 6530408"/>
              <a:gd name="connsiteY22" fmla="*/ 1361967 h 5753325"/>
              <a:gd name="connsiteX23" fmla="*/ 6350613 w 6530408"/>
              <a:gd name="connsiteY23" fmla="*/ 1393569 h 5753325"/>
              <a:gd name="connsiteX24" fmla="*/ 6357062 w 6530408"/>
              <a:gd name="connsiteY24" fmla="*/ 1444071 h 5753325"/>
              <a:gd name="connsiteX25" fmla="*/ 6364832 w 6530408"/>
              <a:gd name="connsiteY25" fmla="*/ 1478763 h 5753325"/>
              <a:gd name="connsiteX26" fmla="*/ 6369745 w 6530408"/>
              <a:gd name="connsiteY26" fmla="*/ 1495680 h 5753325"/>
              <a:gd name="connsiteX27" fmla="*/ 6370898 w 6530408"/>
              <a:gd name="connsiteY27" fmla="*/ 1513331 h 5753325"/>
              <a:gd name="connsiteX28" fmla="*/ 6368801 w 6530408"/>
              <a:gd name="connsiteY28" fmla="*/ 1527414 h 5753325"/>
              <a:gd name="connsiteX29" fmla="*/ 6359177 w 6530408"/>
              <a:gd name="connsiteY29" fmla="*/ 1639513 h 5753325"/>
              <a:gd name="connsiteX30" fmla="*/ 6299489 w 6530408"/>
              <a:gd name="connsiteY30" fmla="*/ 1784860 h 5753325"/>
              <a:gd name="connsiteX31" fmla="*/ 6267878 w 6530408"/>
              <a:gd name="connsiteY31" fmla="*/ 1858572 h 5753325"/>
              <a:gd name="connsiteX32" fmla="*/ 6251146 w 6530408"/>
              <a:gd name="connsiteY32" fmla="*/ 1926167 h 5753325"/>
              <a:gd name="connsiteX33" fmla="*/ 6210686 w 6530408"/>
              <a:gd name="connsiteY33" fmla="*/ 2014834 h 5753325"/>
              <a:gd name="connsiteX34" fmla="*/ 6106652 w 6530408"/>
              <a:gd name="connsiteY34" fmla="*/ 2150572 h 5753325"/>
              <a:gd name="connsiteX35" fmla="*/ 6097813 w 6530408"/>
              <a:gd name="connsiteY35" fmla="*/ 2172208 h 5753325"/>
              <a:gd name="connsiteX36" fmla="*/ 6095990 w 6530408"/>
              <a:gd name="connsiteY36" fmla="*/ 2181185 h 5753325"/>
              <a:gd name="connsiteX37" fmla="*/ 6090126 w 6530408"/>
              <a:gd name="connsiteY37" fmla="*/ 2192533 h 5753325"/>
              <a:gd name="connsiteX38" fmla="*/ 6089503 w 6530408"/>
              <a:gd name="connsiteY38" fmla="*/ 2192543 h 5753325"/>
              <a:gd name="connsiteX39" fmla="*/ 6084946 w 6530408"/>
              <a:gd name="connsiteY39" fmla="*/ 2203694 h 5753325"/>
              <a:gd name="connsiteX40" fmla="*/ 5987861 w 6530408"/>
              <a:gd name="connsiteY40" fmla="*/ 2304868 h 5753325"/>
              <a:gd name="connsiteX41" fmla="*/ 5973439 w 6530408"/>
              <a:gd name="connsiteY41" fmla="*/ 2385635 h 5753325"/>
              <a:gd name="connsiteX42" fmla="*/ 5916727 w 6530408"/>
              <a:gd name="connsiteY42" fmla="*/ 2458777 h 5753325"/>
              <a:gd name="connsiteX43" fmla="*/ 5856524 w 6530408"/>
              <a:gd name="connsiteY43" fmla="*/ 2583281 h 5753325"/>
              <a:gd name="connsiteX44" fmla="*/ 5838091 w 6530408"/>
              <a:gd name="connsiteY44" fmla="*/ 2753474 h 5753325"/>
              <a:gd name="connsiteX45" fmla="*/ 5777471 w 6530408"/>
              <a:gd name="connsiteY45" fmla="*/ 2901570 h 5753325"/>
              <a:gd name="connsiteX46" fmla="*/ 5723992 w 6530408"/>
              <a:gd name="connsiteY46" fmla="*/ 2998752 h 5753325"/>
              <a:gd name="connsiteX47" fmla="*/ 5557886 w 6530408"/>
              <a:gd name="connsiteY47" fmla="*/ 3329735 h 5753325"/>
              <a:gd name="connsiteX48" fmla="*/ 5471501 w 6530408"/>
              <a:gd name="connsiteY48" fmla="*/ 3462221 h 5753325"/>
              <a:gd name="connsiteX49" fmla="*/ 5465154 w 6530408"/>
              <a:gd name="connsiteY49" fmla="*/ 3541065 h 5753325"/>
              <a:gd name="connsiteX50" fmla="*/ 5437889 w 6530408"/>
              <a:gd name="connsiteY50" fmla="*/ 3559927 h 5753325"/>
              <a:gd name="connsiteX51" fmla="*/ 5432770 w 6530408"/>
              <a:gd name="connsiteY51" fmla="*/ 3562948 h 5753325"/>
              <a:gd name="connsiteX52" fmla="*/ 5406795 w 6530408"/>
              <a:gd name="connsiteY52" fmla="*/ 3578594 h 5753325"/>
              <a:gd name="connsiteX53" fmla="*/ 5381495 w 6530408"/>
              <a:gd name="connsiteY53" fmla="*/ 3599883 h 5753325"/>
              <a:gd name="connsiteX54" fmla="*/ 5363689 w 6530408"/>
              <a:gd name="connsiteY54" fmla="*/ 3633299 h 5753325"/>
              <a:gd name="connsiteX55" fmla="*/ 5291870 w 6530408"/>
              <a:gd name="connsiteY55" fmla="*/ 3799039 h 5753325"/>
              <a:gd name="connsiteX56" fmla="*/ 5241600 w 6530408"/>
              <a:gd name="connsiteY56" fmla="*/ 3894238 h 5753325"/>
              <a:gd name="connsiteX57" fmla="*/ 5211041 w 6530408"/>
              <a:gd name="connsiteY57" fmla="*/ 3924184 h 5753325"/>
              <a:gd name="connsiteX58" fmla="*/ 5176073 w 6530408"/>
              <a:gd name="connsiteY58" fmla="*/ 3970179 h 5753325"/>
              <a:gd name="connsiteX59" fmla="*/ 5172826 w 6530408"/>
              <a:gd name="connsiteY59" fmla="*/ 3991773 h 5753325"/>
              <a:gd name="connsiteX60" fmla="*/ 5157053 w 6530408"/>
              <a:gd name="connsiteY60" fmla="*/ 3997708 h 5753325"/>
              <a:gd name="connsiteX61" fmla="*/ 5127922 w 6530408"/>
              <a:gd name="connsiteY61" fmla="*/ 4022660 h 5753325"/>
              <a:gd name="connsiteX62" fmla="*/ 5020872 w 6530408"/>
              <a:gd name="connsiteY62" fmla="*/ 4075951 h 5753325"/>
              <a:gd name="connsiteX63" fmla="*/ 4991410 w 6530408"/>
              <a:gd name="connsiteY63" fmla="*/ 4087598 h 5753325"/>
              <a:gd name="connsiteX64" fmla="*/ 4930112 w 6530408"/>
              <a:gd name="connsiteY64" fmla="*/ 4138459 h 5753325"/>
              <a:gd name="connsiteX65" fmla="*/ 4834224 w 6530408"/>
              <a:gd name="connsiteY65" fmla="*/ 4231643 h 5753325"/>
              <a:gd name="connsiteX66" fmla="*/ 4812599 w 6530408"/>
              <a:gd name="connsiteY66" fmla="*/ 4249449 h 5753325"/>
              <a:gd name="connsiteX67" fmla="*/ 4789188 w 6530408"/>
              <a:gd name="connsiteY67" fmla="*/ 4256678 h 5753325"/>
              <a:gd name="connsiteX68" fmla="*/ 4779554 w 6530408"/>
              <a:gd name="connsiteY68" fmla="*/ 4251313 h 5753325"/>
              <a:gd name="connsiteX69" fmla="*/ 4766885 w 6530408"/>
              <a:gd name="connsiteY69" fmla="*/ 4259812 h 5753325"/>
              <a:gd name="connsiteX70" fmla="*/ 4762510 w 6530408"/>
              <a:gd name="connsiteY70" fmla="*/ 4260383 h 5753325"/>
              <a:gd name="connsiteX71" fmla="*/ 4738416 w 6530408"/>
              <a:gd name="connsiteY71" fmla="*/ 4265355 h 5753325"/>
              <a:gd name="connsiteX72" fmla="*/ 4712007 w 6530408"/>
              <a:gd name="connsiteY72" fmla="*/ 4317892 h 5753325"/>
              <a:gd name="connsiteX73" fmla="*/ 4658930 w 6530408"/>
              <a:gd name="connsiteY73" fmla="*/ 4348041 h 5753325"/>
              <a:gd name="connsiteX74" fmla="*/ 4443526 w 6530408"/>
              <a:gd name="connsiteY74" fmla="*/ 4507851 h 5753325"/>
              <a:gd name="connsiteX75" fmla="*/ 4289766 w 6530408"/>
              <a:gd name="connsiteY75" fmla="*/ 4711450 h 5753325"/>
              <a:gd name="connsiteX76" fmla="*/ 4150870 w 6530408"/>
              <a:gd name="connsiteY76" fmla="*/ 4818480 h 5753325"/>
              <a:gd name="connsiteX77" fmla="*/ 4006639 w 6530408"/>
              <a:gd name="connsiteY77" fmla="*/ 4933815 h 5753325"/>
              <a:gd name="connsiteX78" fmla="*/ 3298210 w 6530408"/>
              <a:gd name="connsiteY78" fmla="*/ 5070790 h 5753325"/>
              <a:gd name="connsiteX79" fmla="*/ 2947678 w 6530408"/>
              <a:gd name="connsiteY79" fmla="*/ 5117869 h 5753325"/>
              <a:gd name="connsiteX80" fmla="*/ 2822169 w 6530408"/>
              <a:gd name="connsiteY80" fmla="*/ 5129396 h 5753325"/>
              <a:gd name="connsiteX81" fmla="*/ 2538773 w 6530408"/>
              <a:gd name="connsiteY81" fmla="*/ 5313397 h 5753325"/>
              <a:gd name="connsiteX82" fmla="*/ 2014500 w 6530408"/>
              <a:gd name="connsiteY82" fmla="*/ 5519744 h 5753325"/>
              <a:gd name="connsiteX83" fmla="*/ 1934391 w 6530408"/>
              <a:gd name="connsiteY83" fmla="*/ 5591335 h 5753325"/>
              <a:gd name="connsiteX84" fmla="*/ 1892550 w 6530408"/>
              <a:gd name="connsiteY84" fmla="*/ 5649708 h 5753325"/>
              <a:gd name="connsiteX85" fmla="*/ 1854769 w 6530408"/>
              <a:gd name="connsiteY85" fmla="*/ 5647691 h 5753325"/>
              <a:gd name="connsiteX86" fmla="*/ 1809461 w 6530408"/>
              <a:gd name="connsiteY86" fmla="*/ 5648628 h 5753325"/>
              <a:gd name="connsiteX87" fmla="*/ 1745150 w 6530408"/>
              <a:gd name="connsiteY87" fmla="*/ 5693879 h 5753325"/>
              <a:gd name="connsiteX88" fmla="*/ 1713375 w 6530408"/>
              <a:gd name="connsiteY88" fmla="*/ 5684672 h 5753325"/>
              <a:gd name="connsiteX89" fmla="*/ 1707808 w 6530408"/>
              <a:gd name="connsiteY89" fmla="*/ 5682611 h 5753325"/>
              <a:gd name="connsiteX90" fmla="*/ 1679313 w 6530408"/>
              <a:gd name="connsiteY90" fmla="*/ 5672360 h 5753325"/>
              <a:gd name="connsiteX91" fmla="*/ 1646933 w 6530408"/>
              <a:gd name="connsiteY91" fmla="*/ 5666227 h 5753325"/>
              <a:gd name="connsiteX92" fmla="*/ 1610055 w 6530408"/>
              <a:gd name="connsiteY92" fmla="*/ 5673643 h 5753325"/>
              <a:gd name="connsiteX93" fmla="*/ 1437641 w 6530408"/>
              <a:gd name="connsiteY93" fmla="*/ 5723266 h 5753325"/>
              <a:gd name="connsiteX94" fmla="*/ 1332869 w 6530408"/>
              <a:gd name="connsiteY94" fmla="*/ 5744752 h 5753325"/>
              <a:gd name="connsiteX95" fmla="*/ 1290525 w 6530408"/>
              <a:gd name="connsiteY95" fmla="*/ 5740036 h 5753325"/>
              <a:gd name="connsiteX96" fmla="*/ 1233107 w 6530408"/>
              <a:gd name="connsiteY96" fmla="*/ 5742106 h 5753325"/>
              <a:gd name="connsiteX97" fmla="*/ 1214532 w 6530408"/>
              <a:gd name="connsiteY97" fmla="*/ 5753325 h 5753325"/>
              <a:gd name="connsiteX98" fmla="*/ 1199955 w 6530408"/>
              <a:gd name="connsiteY98" fmla="*/ 5744831 h 5753325"/>
              <a:gd name="connsiteX99" fmla="*/ 1162337 w 6530408"/>
              <a:gd name="connsiteY99" fmla="*/ 5738048 h 5753325"/>
              <a:gd name="connsiteX100" fmla="*/ 1053457 w 6530408"/>
              <a:gd name="connsiteY100" fmla="*/ 5688676 h 5753325"/>
              <a:gd name="connsiteX101" fmla="*/ 1025798 w 6530408"/>
              <a:gd name="connsiteY101" fmla="*/ 5673166 h 5753325"/>
              <a:gd name="connsiteX102" fmla="*/ 947900 w 6530408"/>
              <a:gd name="connsiteY102" fmla="*/ 5657848 h 5753325"/>
              <a:gd name="connsiteX103" fmla="*/ 815627 w 6530408"/>
              <a:gd name="connsiteY103" fmla="*/ 5642557 h 5753325"/>
              <a:gd name="connsiteX104" fmla="*/ 788251 w 6530408"/>
              <a:gd name="connsiteY104" fmla="*/ 5637065 h 5753325"/>
              <a:gd name="connsiteX105" fmla="*/ 767822 w 6530408"/>
              <a:gd name="connsiteY105" fmla="*/ 5623450 h 5753325"/>
              <a:gd name="connsiteX106" fmla="*/ 765791 w 6530408"/>
              <a:gd name="connsiteY106" fmla="*/ 5612539 h 5753325"/>
              <a:gd name="connsiteX107" fmla="*/ 751230 w 6530408"/>
              <a:gd name="connsiteY107" fmla="*/ 5608092 h 5753325"/>
              <a:gd name="connsiteX108" fmla="*/ 748008 w 6530408"/>
              <a:gd name="connsiteY108" fmla="*/ 5605052 h 5753325"/>
              <a:gd name="connsiteX109" fmla="*/ 728871 w 6530408"/>
              <a:gd name="connsiteY109" fmla="*/ 5589469 h 5753325"/>
              <a:gd name="connsiteX110" fmla="*/ 671898 w 6530408"/>
              <a:gd name="connsiteY110" fmla="*/ 5602363 h 5753325"/>
              <a:gd name="connsiteX111" fmla="*/ 615065 w 6530408"/>
              <a:gd name="connsiteY111" fmla="*/ 5580257 h 5753325"/>
              <a:gd name="connsiteX112" fmla="*/ 355785 w 6530408"/>
              <a:gd name="connsiteY112" fmla="*/ 5514383 h 5753325"/>
              <a:gd name="connsiteX113" fmla="*/ 102269 w 6530408"/>
              <a:gd name="connsiteY113" fmla="*/ 5524347 h 5753325"/>
              <a:gd name="connsiteX114" fmla="*/ 13160 w 6530408"/>
              <a:gd name="connsiteY114" fmla="*/ 5514159 h 5753325"/>
              <a:gd name="connsiteX115" fmla="*/ 0 w 6530408"/>
              <a:gd name="connsiteY115" fmla="*/ 5511735 h 5753325"/>
              <a:gd name="connsiteX116" fmla="*/ 0 w 6530408"/>
              <a:gd name="connsiteY116" fmla="*/ 0 h 5753325"/>
              <a:gd name="connsiteX0" fmla="*/ 0 w 6506836"/>
              <a:gd name="connsiteY0" fmla="*/ 0 h 5753325"/>
              <a:gd name="connsiteX1" fmla="*/ 6438980 w 6506836"/>
              <a:gd name="connsiteY1" fmla="*/ 0 h 5753325"/>
              <a:gd name="connsiteX2" fmla="*/ 6439047 w 6506836"/>
              <a:gd name="connsiteY2" fmla="*/ 147 h 5753325"/>
              <a:gd name="connsiteX3" fmla="*/ 6443456 w 6506836"/>
              <a:gd name="connsiteY3" fmla="*/ 130105 h 5753325"/>
              <a:gd name="connsiteX4" fmla="*/ 6447632 w 6506836"/>
              <a:gd name="connsiteY4" fmla="*/ 170016 h 5753325"/>
              <a:gd name="connsiteX5" fmla="*/ 6465936 w 6506836"/>
              <a:gd name="connsiteY5" fmla="*/ 274847 h 5753325"/>
              <a:gd name="connsiteX6" fmla="*/ 6506836 w 6506836"/>
              <a:gd name="connsiteY6" fmla="*/ 331778 h 5753325"/>
              <a:gd name="connsiteX7" fmla="*/ 6488360 w 6506836"/>
              <a:gd name="connsiteY7" fmla="*/ 535865 h 5753325"/>
              <a:gd name="connsiteX8" fmla="*/ 6492864 w 6506836"/>
              <a:gd name="connsiteY8" fmla="*/ 615799 h 5753325"/>
              <a:gd name="connsiteX9" fmla="*/ 6459988 w 6506836"/>
              <a:gd name="connsiteY9" fmla="*/ 707628 h 5753325"/>
              <a:gd name="connsiteX10" fmla="*/ 6453989 w 6506836"/>
              <a:gd name="connsiteY10" fmla="*/ 711876 h 5753325"/>
              <a:gd name="connsiteX11" fmla="*/ 6453209 w 6506836"/>
              <a:gd name="connsiteY11" fmla="*/ 719127 h 5753325"/>
              <a:gd name="connsiteX12" fmla="*/ 6457662 w 6506836"/>
              <a:gd name="connsiteY12" fmla="*/ 723331 h 5753325"/>
              <a:gd name="connsiteX13" fmla="*/ 6447445 w 6506836"/>
              <a:gd name="connsiteY13" fmla="*/ 780003 h 5753325"/>
              <a:gd name="connsiteX14" fmla="*/ 6426552 w 6506836"/>
              <a:gd name="connsiteY14" fmla="*/ 845805 h 5753325"/>
              <a:gd name="connsiteX15" fmla="*/ 6434072 w 6506836"/>
              <a:gd name="connsiteY15" fmla="*/ 910733 h 5753325"/>
              <a:gd name="connsiteX16" fmla="*/ 6432570 w 6506836"/>
              <a:gd name="connsiteY16" fmla="*/ 983394 h 5753325"/>
              <a:gd name="connsiteX17" fmla="*/ 6431878 w 6506836"/>
              <a:gd name="connsiteY17" fmla="*/ 1026728 h 5753325"/>
              <a:gd name="connsiteX18" fmla="*/ 6414269 w 6506836"/>
              <a:gd name="connsiteY18" fmla="*/ 1151111 h 5753325"/>
              <a:gd name="connsiteX19" fmla="*/ 6371722 w 6506836"/>
              <a:gd name="connsiteY19" fmla="*/ 1318080 h 5753325"/>
              <a:gd name="connsiteX20" fmla="*/ 6356023 w 6506836"/>
              <a:gd name="connsiteY20" fmla="*/ 1356227 h 5753325"/>
              <a:gd name="connsiteX21" fmla="*/ 6356157 w 6506836"/>
              <a:gd name="connsiteY21" fmla="*/ 1361967 h 5753325"/>
              <a:gd name="connsiteX22" fmla="*/ 6350613 w 6506836"/>
              <a:gd name="connsiteY22" fmla="*/ 1393569 h 5753325"/>
              <a:gd name="connsiteX23" fmla="*/ 6357062 w 6506836"/>
              <a:gd name="connsiteY23" fmla="*/ 1444071 h 5753325"/>
              <a:gd name="connsiteX24" fmla="*/ 6364832 w 6506836"/>
              <a:gd name="connsiteY24" fmla="*/ 1478763 h 5753325"/>
              <a:gd name="connsiteX25" fmla="*/ 6369745 w 6506836"/>
              <a:gd name="connsiteY25" fmla="*/ 1495680 h 5753325"/>
              <a:gd name="connsiteX26" fmla="*/ 6370898 w 6506836"/>
              <a:gd name="connsiteY26" fmla="*/ 1513331 h 5753325"/>
              <a:gd name="connsiteX27" fmla="*/ 6368801 w 6506836"/>
              <a:gd name="connsiteY27" fmla="*/ 1527414 h 5753325"/>
              <a:gd name="connsiteX28" fmla="*/ 6359177 w 6506836"/>
              <a:gd name="connsiteY28" fmla="*/ 1639513 h 5753325"/>
              <a:gd name="connsiteX29" fmla="*/ 6299489 w 6506836"/>
              <a:gd name="connsiteY29" fmla="*/ 1784860 h 5753325"/>
              <a:gd name="connsiteX30" fmla="*/ 6267878 w 6506836"/>
              <a:gd name="connsiteY30" fmla="*/ 1858572 h 5753325"/>
              <a:gd name="connsiteX31" fmla="*/ 6251146 w 6506836"/>
              <a:gd name="connsiteY31" fmla="*/ 1926167 h 5753325"/>
              <a:gd name="connsiteX32" fmla="*/ 6210686 w 6506836"/>
              <a:gd name="connsiteY32" fmla="*/ 2014834 h 5753325"/>
              <a:gd name="connsiteX33" fmla="*/ 6106652 w 6506836"/>
              <a:gd name="connsiteY33" fmla="*/ 2150572 h 5753325"/>
              <a:gd name="connsiteX34" fmla="*/ 6097813 w 6506836"/>
              <a:gd name="connsiteY34" fmla="*/ 2172208 h 5753325"/>
              <a:gd name="connsiteX35" fmla="*/ 6095990 w 6506836"/>
              <a:gd name="connsiteY35" fmla="*/ 2181185 h 5753325"/>
              <a:gd name="connsiteX36" fmla="*/ 6090126 w 6506836"/>
              <a:gd name="connsiteY36" fmla="*/ 2192533 h 5753325"/>
              <a:gd name="connsiteX37" fmla="*/ 6089503 w 6506836"/>
              <a:gd name="connsiteY37" fmla="*/ 2192543 h 5753325"/>
              <a:gd name="connsiteX38" fmla="*/ 6084946 w 6506836"/>
              <a:gd name="connsiteY38" fmla="*/ 2203694 h 5753325"/>
              <a:gd name="connsiteX39" fmla="*/ 5987861 w 6506836"/>
              <a:gd name="connsiteY39" fmla="*/ 2304868 h 5753325"/>
              <a:gd name="connsiteX40" fmla="*/ 5973439 w 6506836"/>
              <a:gd name="connsiteY40" fmla="*/ 2385635 h 5753325"/>
              <a:gd name="connsiteX41" fmla="*/ 5916727 w 6506836"/>
              <a:gd name="connsiteY41" fmla="*/ 2458777 h 5753325"/>
              <a:gd name="connsiteX42" fmla="*/ 5856524 w 6506836"/>
              <a:gd name="connsiteY42" fmla="*/ 2583281 h 5753325"/>
              <a:gd name="connsiteX43" fmla="*/ 5838091 w 6506836"/>
              <a:gd name="connsiteY43" fmla="*/ 2753474 h 5753325"/>
              <a:gd name="connsiteX44" fmla="*/ 5777471 w 6506836"/>
              <a:gd name="connsiteY44" fmla="*/ 2901570 h 5753325"/>
              <a:gd name="connsiteX45" fmla="*/ 5723992 w 6506836"/>
              <a:gd name="connsiteY45" fmla="*/ 2998752 h 5753325"/>
              <a:gd name="connsiteX46" fmla="*/ 5557886 w 6506836"/>
              <a:gd name="connsiteY46" fmla="*/ 3329735 h 5753325"/>
              <a:gd name="connsiteX47" fmla="*/ 5471501 w 6506836"/>
              <a:gd name="connsiteY47" fmla="*/ 3462221 h 5753325"/>
              <a:gd name="connsiteX48" fmla="*/ 5465154 w 6506836"/>
              <a:gd name="connsiteY48" fmla="*/ 3541065 h 5753325"/>
              <a:gd name="connsiteX49" fmla="*/ 5437889 w 6506836"/>
              <a:gd name="connsiteY49" fmla="*/ 3559927 h 5753325"/>
              <a:gd name="connsiteX50" fmla="*/ 5432770 w 6506836"/>
              <a:gd name="connsiteY50" fmla="*/ 3562948 h 5753325"/>
              <a:gd name="connsiteX51" fmla="*/ 5406795 w 6506836"/>
              <a:gd name="connsiteY51" fmla="*/ 3578594 h 5753325"/>
              <a:gd name="connsiteX52" fmla="*/ 5381495 w 6506836"/>
              <a:gd name="connsiteY52" fmla="*/ 3599883 h 5753325"/>
              <a:gd name="connsiteX53" fmla="*/ 5363689 w 6506836"/>
              <a:gd name="connsiteY53" fmla="*/ 3633299 h 5753325"/>
              <a:gd name="connsiteX54" fmla="*/ 5291870 w 6506836"/>
              <a:gd name="connsiteY54" fmla="*/ 3799039 h 5753325"/>
              <a:gd name="connsiteX55" fmla="*/ 5241600 w 6506836"/>
              <a:gd name="connsiteY55" fmla="*/ 3894238 h 5753325"/>
              <a:gd name="connsiteX56" fmla="*/ 5211041 w 6506836"/>
              <a:gd name="connsiteY56" fmla="*/ 3924184 h 5753325"/>
              <a:gd name="connsiteX57" fmla="*/ 5176073 w 6506836"/>
              <a:gd name="connsiteY57" fmla="*/ 3970179 h 5753325"/>
              <a:gd name="connsiteX58" fmla="*/ 5172826 w 6506836"/>
              <a:gd name="connsiteY58" fmla="*/ 3991773 h 5753325"/>
              <a:gd name="connsiteX59" fmla="*/ 5157053 w 6506836"/>
              <a:gd name="connsiteY59" fmla="*/ 3997708 h 5753325"/>
              <a:gd name="connsiteX60" fmla="*/ 5127922 w 6506836"/>
              <a:gd name="connsiteY60" fmla="*/ 4022660 h 5753325"/>
              <a:gd name="connsiteX61" fmla="*/ 5020872 w 6506836"/>
              <a:gd name="connsiteY61" fmla="*/ 4075951 h 5753325"/>
              <a:gd name="connsiteX62" fmla="*/ 4991410 w 6506836"/>
              <a:gd name="connsiteY62" fmla="*/ 4087598 h 5753325"/>
              <a:gd name="connsiteX63" fmla="*/ 4930112 w 6506836"/>
              <a:gd name="connsiteY63" fmla="*/ 4138459 h 5753325"/>
              <a:gd name="connsiteX64" fmla="*/ 4834224 w 6506836"/>
              <a:gd name="connsiteY64" fmla="*/ 4231643 h 5753325"/>
              <a:gd name="connsiteX65" fmla="*/ 4812599 w 6506836"/>
              <a:gd name="connsiteY65" fmla="*/ 4249449 h 5753325"/>
              <a:gd name="connsiteX66" fmla="*/ 4789188 w 6506836"/>
              <a:gd name="connsiteY66" fmla="*/ 4256678 h 5753325"/>
              <a:gd name="connsiteX67" fmla="*/ 4779554 w 6506836"/>
              <a:gd name="connsiteY67" fmla="*/ 4251313 h 5753325"/>
              <a:gd name="connsiteX68" fmla="*/ 4766885 w 6506836"/>
              <a:gd name="connsiteY68" fmla="*/ 4259812 h 5753325"/>
              <a:gd name="connsiteX69" fmla="*/ 4762510 w 6506836"/>
              <a:gd name="connsiteY69" fmla="*/ 4260383 h 5753325"/>
              <a:gd name="connsiteX70" fmla="*/ 4738416 w 6506836"/>
              <a:gd name="connsiteY70" fmla="*/ 4265355 h 5753325"/>
              <a:gd name="connsiteX71" fmla="*/ 4712007 w 6506836"/>
              <a:gd name="connsiteY71" fmla="*/ 4317892 h 5753325"/>
              <a:gd name="connsiteX72" fmla="*/ 4658930 w 6506836"/>
              <a:gd name="connsiteY72" fmla="*/ 4348041 h 5753325"/>
              <a:gd name="connsiteX73" fmla="*/ 4443526 w 6506836"/>
              <a:gd name="connsiteY73" fmla="*/ 4507851 h 5753325"/>
              <a:gd name="connsiteX74" fmla="*/ 4289766 w 6506836"/>
              <a:gd name="connsiteY74" fmla="*/ 4711450 h 5753325"/>
              <a:gd name="connsiteX75" fmla="*/ 4150870 w 6506836"/>
              <a:gd name="connsiteY75" fmla="*/ 4818480 h 5753325"/>
              <a:gd name="connsiteX76" fmla="*/ 4006639 w 6506836"/>
              <a:gd name="connsiteY76" fmla="*/ 4933815 h 5753325"/>
              <a:gd name="connsiteX77" fmla="*/ 3298210 w 6506836"/>
              <a:gd name="connsiteY77" fmla="*/ 5070790 h 5753325"/>
              <a:gd name="connsiteX78" fmla="*/ 2947678 w 6506836"/>
              <a:gd name="connsiteY78" fmla="*/ 5117869 h 5753325"/>
              <a:gd name="connsiteX79" fmla="*/ 2822169 w 6506836"/>
              <a:gd name="connsiteY79" fmla="*/ 5129396 h 5753325"/>
              <a:gd name="connsiteX80" fmla="*/ 2538773 w 6506836"/>
              <a:gd name="connsiteY80" fmla="*/ 5313397 h 5753325"/>
              <a:gd name="connsiteX81" fmla="*/ 2014500 w 6506836"/>
              <a:gd name="connsiteY81" fmla="*/ 5519744 h 5753325"/>
              <a:gd name="connsiteX82" fmla="*/ 1934391 w 6506836"/>
              <a:gd name="connsiteY82" fmla="*/ 5591335 h 5753325"/>
              <a:gd name="connsiteX83" fmla="*/ 1892550 w 6506836"/>
              <a:gd name="connsiteY83" fmla="*/ 5649708 h 5753325"/>
              <a:gd name="connsiteX84" fmla="*/ 1854769 w 6506836"/>
              <a:gd name="connsiteY84" fmla="*/ 5647691 h 5753325"/>
              <a:gd name="connsiteX85" fmla="*/ 1809461 w 6506836"/>
              <a:gd name="connsiteY85" fmla="*/ 5648628 h 5753325"/>
              <a:gd name="connsiteX86" fmla="*/ 1745150 w 6506836"/>
              <a:gd name="connsiteY86" fmla="*/ 5693879 h 5753325"/>
              <a:gd name="connsiteX87" fmla="*/ 1713375 w 6506836"/>
              <a:gd name="connsiteY87" fmla="*/ 5684672 h 5753325"/>
              <a:gd name="connsiteX88" fmla="*/ 1707808 w 6506836"/>
              <a:gd name="connsiteY88" fmla="*/ 5682611 h 5753325"/>
              <a:gd name="connsiteX89" fmla="*/ 1679313 w 6506836"/>
              <a:gd name="connsiteY89" fmla="*/ 5672360 h 5753325"/>
              <a:gd name="connsiteX90" fmla="*/ 1646933 w 6506836"/>
              <a:gd name="connsiteY90" fmla="*/ 5666227 h 5753325"/>
              <a:gd name="connsiteX91" fmla="*/ 1610055 w 6506836"/>
              <a:gd name="connsiteY91" fmla="*/ 5673643 h 5753325"/>
              <a:gd name="connsiteX92" fmla="*/ 1437641 w 6506836"/>
              <a:gd name="connsiteY92" fmla="*/ 5723266 h 5753325"/>
              <a:gd name="connsiteX93" fmla="*/ 1332869 w 6506836"/>
              <a:gd name="connsiteY93" fmla="*/ 5744752 h 5753325"/>
              <a:gd name="connsiteX94" fmla="*/ 1290525 w 6506836"/>
              <a:gd name="connsiteY94" fmla="*/ 5740036 h 5753325"/>
              <a:gd name="connsiteX95" fmla="*/ 1233107 w 6506836"/>
              <a:gd name="connsiteY95" fmla="*/ 5742106 h 5753325"/>
              <a:gd name="connsiteX96" fmla="*/ 1214532 w 6506836"/>
              <a:gd name="connsiteY96" fmla="*/ 5753325 h 5753325"/>
              <a:gd name="connsiteX97" fmla="*/ 1199955 w 6506836"/>
              <a:gd name="connsiteY97" fmla="*/ 5744831 h 5753325"/>
              <a:gd name="connsiteX98" fmla="*/ 1162337 w 6506836"/>
              <a:gd name="connsiteY98" fmla="*/ 5738048 h 5753325"/>
              <a:gd name="connsiteX99" fmla="*/ 1053457 w 6506836"/>
              <a:gd name="connsiteY99" fmla="*/ 5688676 h 5753325"/>
              <a:gd name="connsiteX100" fmla="*/ 1025798 w 6506836"/>
              <a:gd name="connsiteY100" fmla="*/ 5673166 h 5753325"/>
              <a:gd name="connsiteX101" fmla="*/ 947900 w 6506836"/>
              <a:gd name="connsiteY101" fmla="*/ 5657848 h 5753325"/>
              <a:gd name="connsiteX102" fmla="*/ 815627 w 6506836"/>
              <a:gd name="connsiteY102" fmla="*/ 5642557 h 5753325"/>
              <a:gd name="connsiteX103" fmla="*/ 788251 w 6506836"/>
              <a:gd name="connsiteY103" fmla="*/ 5637065 h 5753325"/>
              <a:gd name="connsiteX104" fmla="*/ 767822 w 6506836"/>
              <a:gd name="connsiteY104" fmla="*/ 5623450 h 5753325"/>
              <a:gd name="connsiteX105" fmla="*/ 765791 w 6506836"/>
              <a:gd name="connsiteY105" fmla="*/ 5612539 h 5753325"/>
              <a:gd name="connsiteX106" fmla="*/ 751230 w 6506836"/>
              <a:gd name="connsiteY106" fmla="*/ 5608092 h 5753325"/>
              <a:gd name="connsiteX107" fmla="*/ 748008 w 6506836"/>
              <a:gd name="connsiteY107" fmla="*/ 5605052 h 5753325"/>
              <a:gd name="connsiteX108" fmla="*/ 728871 w 6506836"/>
              <a:gd name="connsiteY108" fmla="*/ 5589469 h 5753325"/>
              <a:gd name="connsiteX109" fmla="*/ 671898 w 6506836"/>
              <a:gd name="connsiteY109" fmla="*/ 5602363 h 5753325"/>
              <a:gd name="connsiteX110" fmla="*/ 615065 w 6506836"/>
              <a:gd name="connsiteY110" fmla="*/ 5580257 h 5753325"/>
              <a:gd name="connsiteX111" fmla="*/ 355785 w 6506836"/>
              <a:gd name="connsiteY111" fmla="*/ 5514383 h 5753325"/>
              <a:gd name="connsiteX112" fmla="*/ 102269 w 6506836"/>
              <a:gd name="connsiteY112" fmla="*/ 5524347 h 5753325"/>
              <a:gd name="connsiteX113" fmla="*/ 13160 w 6506836"/>
              <a:gd name="connsiteY113" fmla="*/ 5514159 h 5753325"/>
              <a:gd name="connsiteX114" fmla="*/ 0 w 6506836"/>
              <a:gd name="connsiteY114" fmla="*/ 5511735 h 5753325"/>
              <a:gd name="connsiteX115" fmla="*/ 0 w 6506836"/>
              <a:gd name="connsiteY115"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465936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488360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92864"/>
              <a:gd name="connsiteY0" fmla="*/ 0 h 5753325"/>
              <a:gd name="connsiteX1" fmla="*/ 6438980 w 6492864"/>
              <a:gd name="connsiteY1" fmla="*/ 0 h 5753325"/>
              <a:gd name="connsiteX2" fmla="*/ 6439047 w 6492864"/>
              <a:gd name="connsiteY2" fmla="*/ 147 h 5753325"/>
              <a:gd name="connsiteX3" fmla="*/ 6443456 w 6492864"/>
              <a:gd name="connsiteY3" fmla="*/ 130105 h 5753325"/>
              <a:gd name="connsiteX4" fmla="*/ 6447632 w 6492864"/>
              <a:gd name="connsiteY4" fmla="*/ 170016 h 5753325"/>
              <a:gd name="connsiteX5" fmla="*/ 6396598 w 6492864"/>
              <a:gd name="connsiteY5" fmla="*/ 274847 h 5753325"/>
              <a:gd name="connsiteX6" fmla="*/ 6375685 w 6492864"/>
              <a:gd name="connsiteY6" fmla="*/ 535865 h 5753325"/>
              <a:gd name="connsiteX7" fmla="*/ 6492864 w 6492864"/>
              <a:gd name="connsiteY7" fmla="*/ 615799 h 5753325"/>
              <a:gd name="connsiteX8" fmla="*/ 6459988 w 6492864"/>
              <a:gd name="connsiteY8" fmla="*/ 707628 h 5753325"/>
              <a:gd name="connsiteX9" fmla="*/ 6453989 w 6492864"/>
              <a:gd name="connsiteY9" fmla="*/ 711876 h 5753325"/>
              <a:gd name="connsiteX10" fmla="*/ 6453209 w 6492864"/>
              <a:gd name="connsiteY10" fmla="*/ 719127 h 5753325"/>
              <a:gd name="connsiteX11" fmla="*/ 6457662 w 6492864"/>
              <a:gd name="connsiteY11" fmla="*/ 723331 h 5753325"/>
              <a:gd name="connsiteX12" fmla="*/ 6447445 w 6492864"/>
              <a:gd name="connsiteY12" fmla="*/ 780003 h 5753325"/>
              <a:gd name="connsiteX13" fmla="*/ 6426552 w 6492864"/>
              <a:gd name="connsiteY13" fmla="*/ 845805 h 5753325"/>
              <a:gd name="connsiteX14" fmla="*/ 6434072 w 6492864"/>
              <a:gd name="connsiteY14" fmla="*/ 910733 h 5753325"/>
              <a:gd name="connsiteX15" fmla="*/ 6432570 w 6492864"/>
              <a:gd name="connsiteY15" fmla="*/ 983394 h 5753325"/>
              <a:gd name="connsiteX16" fmla="*/ 6431878 w 6492864"/>
              <a:gd name="connsiteY16" fmla="*/ 1026728 h 5753325"/>
              <a:gd name="connsiteX17" fmla="*/ 6414269 w 6492864"/>
              <a:gd name="connsiteY17" fmla="*/ 1151111 h 5753325"/>
              <a:gd name="connsiteX18" fmla="*/ 6371722 w 6492864"/>
              <a:gd name="connsiteY18" fmla="*/ 1318080 h 5753325"/>
              <a:gd name="connsiteX19" fmla="*/ 6356023 w 6492864"/>
              <a:gd name="connsiteY19" fmla="*/ 1356227 h 5753325"/>
              <a:gd name="connsiteX20" fmla="*/ 6356157 w 6492864"/>
              <a:gd name="connsiteY20" fmla="*/ 1361967 h 5753325"/>
              <a:gd name="connsiteX21" fmla="*/ 6350613 w 6492864"/>
              <a:gd name="connsiteY21" fmla="*/ 1393569 h 5753325"/>
              <a:gd name="connsiteX22" fmla="*/ 6357062 w 6492864"/>
              <a:gd name="connsiteY22" fmla="*/ 1444071 h 5753325"/>
              <a:gd name="connsiteX23" fmla="*/ 6364832 w 6492864"/>
              <a:gd name="connsiteY23" fmla="*/ 1478763 h 5753325"/>
              <a:gd name="connsiteX24" fmla="*/ 6369745 w 6492864"/>
              <a:gd name="connsiteY24" fmla="*/ 1495680 h 5753325"/>
              <a:gd name="connsiteX25" fmla="*/ 6370898 w 6492864"/>
              <a:gd name="connsiteY25" fmla="*/ 1513331 h 5753325"/>
              <a:gd name="connsiteX26" fmla="*/ 6368801 w 6492864"/>
              <a:gd name="connsiteY26" fmla="*/ 1527414 h 5753325"/>
              <a:gd name="connsiteX27" fmla="*/ 6359177 w 6492864"/>
              <a:gd name="connsiteY27" fmla="*/ 1639513 h 5753325"/>
              <a:gd name="connsiteX28" fmla="*/ 6299489 w 6492864"/>
              <a:gd name="connsiteY28" fmla="*/ 1784860 h 5753325"/>
              <a:gd name="connsiteX29" fmla="*/ 6267878 w 6492864"/>
              <a:gd name="connsiteY29" fmla="*/ 1858572 h 5753325"/>
              <a:gd name="connsiteX30" fmla="*/ 6251146 w 6492864"/>
              <a:gd name="connsiteY30" fmla="*/ 1926167 h 5753325"/>
              <a:gd name="connsiteX31" fmla="*/ 6210686 w 6492864"/>
              <a:gd name="connsiteY31" fmla="*/ 2014834 h 5753325"/>
              <a:gd name="connsiteX32" fmla="*/ 6106652 w 6492864"/>
              <a:gd name="connsiteY32" fmla="*/ 2150572 h 5753325"/>
              <a:gd name="connsiteX33" fmla="*/ 6097813 w 6492864"/>
              <a:gd name="connsiteY33" fmla="*/ 2172208 h 5753325"/>
              <a:gd name="connsiteX34" fmla="*/ 6095990 w 6492864"/>
              <a:gd name="connsiteY34" fmla="*/ 2181185 h 5753325"/>
              <a:gd name="connsiteX35" fmla="*/ 6090126 w 6492864"/>
              <a:gd name="connsiteY35" fmla="*/ 2192533 h 5753325"/>
              <a:gd name="connsiteX36" fmla="*/ 6089503 w 6492864"/>
              <a:gd name="connsiteY36" fmla="*/ 2192543 h 5753325"/>
              <a:gd name="connsiteX37" fmla="*/ 6084946 w 6492864"/>
              <a:gd name="connsiteY37" fmla="*/ 2203694 h 5753325"/>
              <a:gd name="connsiteX38" fmla="*/ 5987861 w 6492864"/>
              <a:gd name="connsiteY38" fmla="*/ 2304868 h 5753325"/>
              <a:gd name="connsiteX39" fmla="*/ 5973439 w 6492864"/>
              <a:gd name="connsiteY39" fmla="*/ 2385635 h 5753325"/>
              <a:gd name="connsiteX40" fmla="*/ 5916727 w 6492864"/>
              <a:gd name="connsiteY40" fmla="*/ 2458777 h 5753325"/>
              <a:gd name="connsiteX41" fmla="*/ 5856524 w 6492864"/>
              <a:gd name="connsiteY41" fmla="*/ 2583281 h 5753325"/>
              <a:gd name="connsiteX42" fmla="*/ 5838091 w 6492864"/>
              <a:gd name="connsiteY42" fmla="*/ 2753474 h 5753325"/>
              <a:gd name="connsiteX43" fmla="*/ 5777471 w 6492864"/>
              <a:gd name="connsiteY43" fmla="*/ 2901570 h 5753325"/>
              <a:gd name="connsiteX44" fmla="*/ 5723992 w 6492864"/>
              <a:gd name="connsiteY44" fmla="*/ 2998752 h 5753325"/>
              <a:gd name="connsiteX45" fmla="*/ 5557886 w 6492864"/>
              <a:gd name="connsiteY45" fmla="*/ 3329735 h 5753325"/>
              <a:gd name="connsiteX46" fmla="*/ 5471501 w 6492864"/>
              <a:gd name="connsiteY46" fmla="*/ 3462221 h 5753325"/>
              <a:gd name="connsiteX47" fmla="*/ 5465154 w 6492864"/>
              <a:gd name="connsiteY47" fmla="*/ 3541065 h 5753325"/>
              <a:gd name="connsiteX48" fmla="*/ 5437889 w 6492864"/>
              <a:gd name="connsiteY48" fmla="*/ 3559927 h 5753325"/>
              <a:gd name="connsiteX49" fmla="*/ 5432770 w 6492864"/>
              <a:gd name="connsiteY49" fmla="*/ 3562948 h 5753325"/>
              <a:gd name="connsiteX50" fmla="*/ 5406795 w 6492864"/>
              <a:gd name="connsiteY50" fmla="*/ 3578594 h 5753325"/>
              <a:gd name="connsiteX51" fmla="*/ 5381495 w 6492864"/>
              <a:gd name="connsiteY51" fmla="*/ 3599883 h 5753325"/>
              <a:gd name="connsiteX52" fmla="*/ 5363689 w 6492864"/>
              <a:gd name="connsiteY52" fmla="*/ 3633299 h 5753325"/>
              <a:gd name="connsiteX53" fmla="*/ 5291870 w 6492864"/>
              <a:gd name="connsiteY53" fmla="*/ 3799039 h 5753325"/>
              <a:gd name="connsiteX54" fmla="*/ 5241600 w 6492864"/>
              <a:gd name="connsiteY54" fmla="*/ 3894238 h 5753325"/>
              <a:gd name="connsiteX55" fmla="*/ 5211041 w 6492864"/>
              <a:gd name="connsiteY55" fmla="*/ 3924184 h 5753325"/>
              <a:gd name="connsiteX56" fmla="*/ 5176073 w 6492864"/>
              <a:gd name="connsiteY56" fmla="*/ 3970179 h 5753325"/>
              <a:gd name="connsiteX57" fmla="*/ 5172826 w 6492864"/>
              <a:gd name="connsiteY57" fmla="*/ 3991773 h 5753325"/>
              <a:gd name="connsiteX58" fmla="*/ 5157053 w 6492864"/>
              <a:gd name="connsiteY58" fmla="*/ 3997708 h 5753325"/>
              <a:gd name="connsiteX59" fmla="*/ 5127922 w 6492864"/>
              <a:gd name="connsiteY59" fmla="*/ 4022660 h 5753325"/>
              <a:gd name="connsiteX60" fmla="*/ 5020872 w 6492864"/>
              <a:gd name="connsiteY60" fmla="*/ 4075951 h 5753325"/>
              <a:gd name="connsiteX61" fmla="*/ 4991410 w 6492864"/>
              <a:gd name="connsiteY61" fmla="*/ 4087598 h 5753325"/>
              <a:gd name="connsiteX62" fmla="*/ 4930112 w 6492864"/>
              <a:gd name="connsiteY62" fmla="*/ 4138459 h 5753325"/>
              <a:gd name="connsiteX63" fmla="*/ 4834224 w 6492864"/>
              <a:gd name="connsiteY63" fmla="*/ 4231643 h 5753325"/>
              <a:gd name="connsiteX64" fmla="*/ 4812599 w 6492864"/>
              <a:gd name="connsiteY64" fmla="*/ 4249449 h 5753325"/>
              <a:gd name="connsiteX65" fmla="*/ 4789188 w 6492864"/>
              <a:gd name="connsiteY65" fmla="*/ 4256678 h 5753325"/>
              <a:gd name="connsiteX66" fmla="*/ 4779554 w 6492864"/>
              <a:gd name="connsiteY66" fmla="*/ 4251313 h 5753325"/>
              <a:gd name="connsiteX67" fmla="*/ 4766885 w 6492864"/>
              <a:gd name="connsiteY67" fmla="*/ 4259812 h 5753325"/>
              <a:gd name="connsiteX68" fmla="*/ 4762510 w 6492864"/>
              <a:gd name="connsiteY68" fmla="*/ 4260383 h 5753325"/>
              <a:gd name="connsiteX69" fmla="*/ 4738416 w 6492864"/>
              <a:gd name="connsiteY69" fmla="*/ 4265355 h 5753325"/>
              <a:gd name="connsiteX70" fmla="*/ 4712007 w 6492864"/>
              <a:gd name="connsiteY70" fmla="*/ 4317892 h 5753325"/>
              <a:gd name="connsiteX71" fmla="*/ 4658930 w 6492864"/>
              <a:gd name="connsiteY71" fmla="*/ 4348041 h 5753325"/>
              <a:gd name="connsiteX72" fmla="*/ 4443526 w 6492864"/>
              <a:gd name="connsiteY72" fmla="*/ 4507851 h 5753325"/>
              <a:gd name="connsiteX73" fmla="*/ 4289766 w 6492864"/>
              <a:gd name="connsiteY73" fmla="*/ 4711450 h 5753325"/>
              <a:gd name="connsiteX74" fmla="*/ 4150870 w 6492864"/>
              <a:gd name="connsiteY74" fmla="*/ 4818480 h 5753325"/>
              <a:gd name="connsiteX75" fmla="*/ 4006639 w 6492864"/>
              <a:gd name="connsiteY75" fmla="*/ 4933815 h 5753325"/>
              <a:gd name="connsiteX76" fmla="*/ 3298210 w 6492864"/>
              <a:gd name="connsiteY76" fmla="*/ 5070790 h 5753325"/>
              <a:gd name="connsiteX77" fmla="*/ 2947678 w 6492864"/>
              <a:gd name="connsiteY77" fmla="*/ 5117869 h 5753325"/>
              <a:gd name="connsiteX78" fmla="*/ 2822169 w 6492864"/>
              <a:gd name="connsiteY78" fmla="*/ 5129396 h 5753325"/>
              <a:gd name="connsiteX79" fmla="*/ 2538773 w 6492864"/>
              <a:gd name="connsiteY79" fmla="*/ 5313397 h 5753325"/>
              <a:gd name="connsiteX80" fmla="*/ 2014500 w 6492864"/>
              <a:gd name="connsiteY80" fmla="*/ 5519744 h 5753325"/>
              <a:gd name="connsiteX81" fmla="*/ 1934391 w 6492864"/>
              <a:gd name="connsiteY81" fmla="*/ 5591335 h 5753325"/>
              <a:gd name="connsiteX82" fmla="*/ 1892550 w 6492864"/>
              <a:gd name="connsiteY82" fmla="*/ 5649708 h 5753325"/>
              <a:gd name="connsiteX83" fmla="*/ 1854769 w 6492864"/>
              <a:gd name="connsiteY83" fmla="*/ 5647691 h 5753325"/>
              <a:gd name="connsiteX84" fmla="*/ 1809461 w 6492864"/>
              <a:gd name="connsiteY84" fmla="*/ 5648628 h 5753325"/>
              <a:gd name="connsiteX85" fmla="*/ 1745150 w 6492864"/>
              <a:gd name="connsiteY85" fmla="*/ 5693879 h 5753325"/>
              <a:gd name="connsiteX86" fmla="*/ 1713375 w 6492864"/>
              <a:gd name="connsiteY86" fmla="*/ 5684672 h 5753325"/>
              <a:gd name="connsiteX87" fmla="*/ 1707808 w 6492864"/>
              <a:gd name="connsiteY87" fmla="*/ 5682611 h 5753325"/>
              <a:gd name="connsiteX88" fmla="*/ 1679313 w 6492864"/>
              <a:gd name="connsiteY88" fmla="*/ 5672360 h 5753325"/>
              <a:gd name="connsiteX89" fmla="*/ 1646933 w 6492864"/>
              <a:gd name="connsiteY89" fmla="*/ 5666227 h 5753325"/>
              <a:gd name="connsiteX90" fmla="*/ 1610055 w 6492864"/>
              <a:gd name="connsiteY90" fmla="*/ 5673643 h 5753325"/>
              <a:gd name="connsiteX91" fmla="*/ 1437641 w 6492864"/>
              <a:gd name="connsiteY91" fmla="*/ 5723266 h 5753325"/>
              <a:gd name="connsiteX92" fmla="*/ 1332869 w 6492864"/>
              <a:gd name="connsiteY92" fmla="*/ 5744752 h 5753325"/>
              <a:gd name="connsiteX93" fmla="*/ 1290525 w 6492864"/>
              <a:gd name="connsiteY93" fmla="*/ 5740036 h 5753325"/>
              <a:gd name="connsiteX94" fmla="*/ 1233107 w 6492864"/>
              <a:gd name="connsiteY94" fmla="*/ 5742106 h 5753325"/>
              <a:gd name="connsiteX95" fmla="*/ 1214532 w 6492864"/>
              <a:gd name="connsiteY95" fmla="*/ 5753325 h 5753325"/>
              <a:gd name="connsiteX96" fmla="*/ 1199955 w 6492864"/>
              <a:gd name="connsiteY96" fmla="*/ 5744831 h 5753325"/>
              <a:gd name="connsiteX97" fmla="*/ 1162337 w 6492864"/>
              <a:gd name="connsiteY97" fmla="*/ 5738048 h 5753325"/>
              <a:gd name="connsiteX98" fmla="*/ 1053457 w 6492864"/>
              <a:gd name="connsiteY98" fmla="*/ 5688676 h 5753325"/>
              <a:gd name="connsiteX99" fmla="*/ 1025798 w 6492864"/>
              <a:gd name="connsiteY99" fmla="*/ 5673166 h 5753325"/>
              <a:gd name="connsiteX100" fmla="*/ 947900 w 6492864"/>
              <a:gd name="connsiteY100" fmla="*/ 5657848 h 5753325"/>
              <a:gd name="connsiteX101" fmla="*/ 815627 w 6492864"/>
              <a:gd name="connsiteY101" fmla="*/ 5642557 h 5753325"/>
              <a:gd name="connsiteX102" fmla="*/ 788251 w 6492864"/>
              <a:gd name="connsiteY102" fmla="*/ 5637065 h 5753325"/>
              <a:gd name="connsiteX103" fmla="*/ 767822 w 6492864"/>
              <a:gd name="connsiteY103" fmla="*/ 5623450 h 5753325"/>
              <a:gd name="connsiteX104" fmla="*/ 765791 w 6492864"/>
              <a:gd name="connsiteY104" fmla="*/ 5612539 h 5753325"/>
              <a:gd name="connsiteX105" fmla="*/ 751230 w 6492864"/>
              <a:gd name="connsiteY105" fmla="*/ 5608092 h 5753325"/>
              <a:gd name="connsiteX106" fmla="*/ 748008 w 6492864"/>
              <a:gd name="connsiteY106" fmla="*/ 5605052 h 5753325"/>
              <a:gd name="connsiteX107" fmla="*/ 728871 w 6492864"/>
              <a:gd name="connsiteY107" fmla="*/ 5589469 h 5753325"/>
              <a:gd name="connsiteX108" fmla="*/ 671898 w 6492864"/>
              <a:gd name="connsiteY108" fmla="*/ 5602363 h 5753325"/>
              <a:gd name="connsiteX109" fmla="*/ 615065 w 6492864"/>
              <a:gd name="connsiteY109" fmla="*/ 5580257 h 5753325"/>
              <a:gd name="connsiteX110" fmla="*/ 355785 w 6492864"/>
              <a:gd name="connsiteY110" fmla="*/ 5514383 h 5753325"/>
              <a:gd name="connsiteX111" fmla="*/ 102269 w 6492864"/>
              <a:gd name="connsiteY111" fmla="*/ 5524347 h 5753325"/>
              <a:gd name="connsiteX112" fmla="*/ 13160 w 6492864"/>
              <a:gd name="connsiteY112" fmla="*/ 5514159 h 5753325"/>
              <a:gd name="connsiteX113" fmla="*/ 0 w 6492864"/>
              <a:gd name="connsiteY113" fmla="*/ 5511735 h 5753325"/>
              <a:gd name="connsiteX114" fmla="*/ 0 w 6492864"/>
              <a:gd name="connsiteY114" fmla="*/ 0 h 5753325"/>
              <a:gd name="connsiteX0" fmla="*/ 0 w 6462955"/>
              <a:gd name="connsiteY0" fmla="*/ 0 h 5753325"/>
              <a:gd name="connsiteX1" fmla="*/ 6438980 w 6462955"/>
              <a:gd name="connsiteY1" fmla="*/ 0 h 5753325"/>
              <a:gd name="connsiteX2" fmla="*/ 6439047 w 6462955"/>
              <a:gd name="connsiteY2" fmla="*/ 147 h 5753325"/>
              <a:gd name="connsiteX3" fmla="*/ 6443456 w 6462955"/>
              <a:gd name="connsiteY3" fmla="*/ 130105 h 5753325"/>
              <a:gd name="connsiteX4" fmla="*/ 6447632 w 6462955"/>
              <a:gd name="connsiteY4" fmla="*/ 170016 h 5753325"/>
              <a:gd name="connsiteX5" fmla="*/ 6396598 w 6462955"/>
              <a:gd name="connsiteY5" fmla="*/ 274847 h 5753325"/>
              <a:gd name="connsiteX6" fmla="*/ 6375685 w 6462955"/>
              <a:gd name="connsiteY6" fmla="*/ 535865 h 5753325"/>
              <a:gd name="connsiteX7" fmla="*/ 6354187 w 6462955"/>
              <a:gd name="connsiteY7" fmla="*/ 615799 h 5753325"/>
              <a:gd name="connsiteX8" fmla="*/ 6459988 w 6462955"/>
              <a:gd name="connsiteY8" fmla="*/ 707628 h 5753325"/>
              <a:gd name="connsiteX9" fmla="*/ 6453989 w 6462955"/>
              <a:gd name="connsiteY9" fmla="*/ 711876 h 5753325"/>
              <a:gd name="connsiteX10" fmla="*/ 6453209 w 6462955"/>
              <a:gd name="connsiteY10" fmla="*/ 719127 h 5753325"/>
              <a:gd name="connsiteX11" fmla="*/ 6457662 w 6462955"/>
              <a:gd name="connsiteY11" fmla="*/ 723331 h 5753325"/>
              <a:gd name="connsiteX12" fmla="*/ 6447445 w 6462955"/>
              <a:gd name="connsiteY12" fmla="*/ 780003 h 5753325"/>
              <a:gd name="connsiteX13" fmla="*/ 6426552 w 6462955"/>
              <a:gd name="connsiteY13" fmla="*/ 845805 h 5753325"/>
              <a:gd name="connsiteX14" fmla="*/ 6434072 w 6462955"/>
              <a:gd name="connsiteY14" fmla="*/ 910733 h 5753325"/>
              <a:gd name="connsiteX15" fmla="*/ 6432570 w 6462955"/>
              <a:gd name="connsiteY15" fmla="*/ 983394 h 5753325"/>
              <a:gd name="connsiteX16" fmla="*/ 6431878 w 6462955"/>
              <a:gd name="connsiteY16" fmla="*/ 1026728 h 5753325"/>
              <a:gd name="connsiteX17" fmla="*/ 6414269 w 6462955"/>
              <a:gd name="connsiteY17" fmla="*/ 1151111 h 5753325"/>
              <a:gd name="connsiteX18" fmla="*/ 6371722 w 6462955"/>
              <a:gd name="connsiteY18" fmla="*/ 1318080 h 5753325"/>
              <a:gd name="connsiteX19" fmla="*/ 6356023 w 6462955"/>
              <a:gd name="connsiteY19" fmla="*/ 1356227 h 5753325"/>
              <a:gd name="connsiteX20" fmla="*/ 6356157 w 6462955"/>
              <a:gd name="connsiteY20" fmla="*/ 1361967 h 5753325"/>
              <a:gd name="connsiteX21" fmla="*/ 6350613 w 6462955"/>
              <a:gd name="connsiteY21" fmla="*/ 1393569 h 5753325"/>
              <a:gd name="connsiteX22" fmla="*/ 6357062 w 6462955"/>
              <a:gd name="connsiteY22" fmla="*/ 1444071 h 5753325"/>
              <a:gd name="connsiteX23" fmla="*/ 6364832 w 6462955"/>
              <a:gd name="connsiteY23" fmla="*/ 1478763 h 5753325"/>
              <a:gd name="connsiteX24" fmla="*/ 6369745 w 6462955"/>
              <a:gd name="connsiteY24" fmla="*/ 1495680 h 5753325"/>
              <a:gd name="connsiteX25" fmla="*/ 6370898 w 6462955"/>
              <a:gd name="connsiteY25" fmla="*/ 1513331 h 5753325"/>
              <a:gd name="connsiteX26" fmla="*/ 6368801 w 6462955"/>
              <a:gd name="connsiteY26" fmla="*/ 1527414 h 5753325"/>
              <a:gd name="connsiteX27" fmla="*/ 6359177 w 6462955"/>
              <a:gd name="connsiteY27" fmla="*/ 1639513 h 5753325"/>
              <a:gd name="connsiteX28" fmla="*/ 6299489 w 6462955"/>
              <a:gd name="connsiteY28" fmla="*/ 1784860 h 5753325"/>
              <a:gd name="connsiteX29" fmla="*/ 6267878 w 6462955"/>
              <a:gd name="connsiteY29" fmla="*/ 1858572 h 5753325"/>
              <a:gd name="connsiteX30" fmla="*/ 6251146 w 6462955"/>
              <a:gd name="connsiteY30" fmla="*/ 1926167 h 5753325"/>
              <a:gd name="connsiteX31" fmla="*/ 6210686 w 6462955"/>
              <a:gd name="connsiteY31" fmla="*/ 2014834 h 5753325"/>
              <a:gd name="connsiteX32" fmla="*/ 6106652 w 6462955"/>
              <a:gd name="connsiteY32" fmla="*/ 2150572 h 5753325"/>
              <a:gd name="connsiteX33" fmla="*/ 6097813 w 6462955"/>
              <a:gd name="connsiteY33" fmla="*/ 2172208 h 5753325"/>
              <a:gd name="connsiteX34" fmla="*/ 6095990 w 6462955"/>
              <a:gd name="connsiteY34" fmla="*/ 2181185 h 5753325"/>
              <a:gd name="connsiteX35" fmla="*/ 6090126 w 6462955"/>
              <a:gd name="connsiteY35" fmla="*/ 2192533 h 5753325"/>
              <a:gd name="connsiteX36" fmla="*/ 6089503 w 6462955"/>
              <a:gd name="connsiteY36" fmla="*/ 2192543 h 5753325"/>
              <a:gd name="connsiteX37" fmla="*/ 6084946 w 6462955"/>
              <a:gd name="connsiteY37" fmla="*/ 2203694 h 5753325"/>
              <a:gd name="connsiteX38" fmla="*/ 5987861 w 6462955"/>
              <a:gd name="connsiteY38" fmla="*/ 2304868 h 5753325"/>
              <a:gd name="connsiteX39" fmla="*/ 5973439 w 6462955"/>
              <a:gd name="connsiteY39" fmla="*/ 2385635 h 5753325"/>
              <a:gd name="connsiteX40" fmla="*/ 5916727 w 6462955"/>
              <a:gd name="connsiteY40" fmla="*/ 2458777 h 5753325"/>
              <a:gd name="connsiteX41" fmla="*/ 5856524 w 6462955"/>
              <a:gd name="connsiteY41" fmla="*/ 2583281 h 5753325"/>
              <a:gd name="connsiteX42" fmla="*/ 5838091 w 6462955"/>
              <a:gd name="connsiteY42" fmla="*/ 2753474 h 5753325"/>
              <a:gd name="connsiteX43" fmla="*/ 5777471 w 6462955"/>
              <a:gd name="connsiteY43" fmla="*/ 2901570 h 5753325"/>
              <a:gd name="connsiteX44" fmla="*/ 5723992 w 6462955"/>
              <a:gd name="connsiteY44" fmla="*/ 2998752 h 5753325"/>
              <a:gd name="connsiteX45" fmla="*/ 5557886 w 6462955"/>
              <a:gd name="connsiteY45" fmla="*/ 3329735 h 5753325"/>
              <a:gd name="connsiteX46" fmla="*/ 5471501 w 6462955"/>
              <a:gd name="connsiteY46" fmla="*/ 3462221 h 5753325"/>
              <a:gd name="connsiteX47" fmla="*/ 5465154 w 6462955"/>
              <a:gd name="connsiteY47" fmla="*/ 3541065 h 5753325"/>
              <a:gd name="connsiteX48" fmla="*/ 5437889 w 6462955"/>
              <a:gd name="connsiteY48" fmla="*/ 3559927 h 5753325"/>
              <a:gd name="connsiteX49" fmla="*/ 5432770 w 6462955"/>
              <a:gd name="connsiteY49" fmla="*/ 3562948 h 5753325"/>
              <a:gd name="connsiteX50" fmla="*/ 5406795 w 6462955"/>
              <a:gd name="connsiteY50" fmla="*/ 3578594 h 5753325"/>
              <a:gd name="connsiteX51" fmla="*/ 5381495 w 6462955"/>
              <a:gd name="connsiteY51" fmla="*/ 3599883 h 5753325"/>
              <a:gd name="connsiteX52" fmla="*/ 5363689 w 6462955"/>
              <a:gd name="connsiteY52" fmla="*/ 3633299 h 5753325"/>
              <a:gd name="connsiteX53" fmla="*/ 5291870 w 6462955"/>
              <a:gd name="connsiteY53" fmla="*/ 3799039 h 5753325"/>
              <a:gd name="connsiteX54" fmla="*/ 5241600 w 6462955"/>
              <a:gd name="connsiteY54" fmla="*/ 3894238 h 5753325"/>
              <a:gd name="connsiteX55" fmla="*/ 5211041 w 6462955"/>
              <a:gd name="connsiteY55" fmla="*/ 3924184 h 5753325"/>
              <a:gd name="connsiteX56" fmla="*/ 5176073 w 6462955"/>
              <a:gd name="connsiteY56" fmla="*/ 3970179 h 5753325"/>
              <a:gd name="connsiteX57" fmla="*/ 5172826 w 6462955"/>
              <a:gd name="connsiteY57" fmla="*/ 3991773 h 5753325"/>
              <a:gd name="connsiteX58" fmla="*/ 5157053 w 6462955"/>
              <a:gd name="connsiteY58" fmla="*/ 3997708 h 5753325"/>
              <a:gd name="connsiteX59" fmla="*/ 5127922 w 6462955"/>
              <a:gd name="connsiteY59" fmla="*/ 4022660 h 5753325"/>
              <a:gd name="connsiteX60" fmla="*/ 5020872 w 6462955"/>
              <a:gd name="connsiteY60" fmla="*/ 4075951 h 5753325"/>
              <a:gd name="connsiteX61" fmla="*/ 4991410 w 6462955"/>
              <a:gd name="connsiteY61" fmla="*/ 4087598 h 5753325"/>
              <a:gd name="connsiteX62" fmla="*/ 4930112 w 6462955"/>
              <a:gd name="connsiteY62" fmla="*/ 4138459 h 5753325"/>
              <a:gd name="connsiteX63" fmla="*/ 4834224 w 6462955"/>
              <a:gd name="connsiteY63" fmla="*/ 4231643 h 5753325"/>
              <a:gd name="connsiteX64" fmla="*/ 4812599 w 6462955"/>
              <a:gd name="connsiteY64" fmla="*/ 4249449 h 5753325"/>
              <a:gd name="connsiteX65" fmla="*/ 4789188 w 6462955"/>
              <a:gd name="connsiteY65" fmla="*/ 4256678 h 5753325"/>
              <a:gd name="connsiteX66" fmla="*/ 4779554 w 6462955"/>
              <a:gd name="connsiteY66" fmla="*/ 4251313 h 5753325"/>
              <a:gd name="connsiteX67" fmla="*/ 4766885 w 6462955"/>
              <a:gd name="connsiteY67" fmla="*/ 4259812 h 5753325"/>
              <a:gd name="connsiteX68" fmla="*/ 4762510 w 6462955"/>
              <a:gd name="connsiteY68" fmla="*/ 4260383 h 5753325"/>
              <a:gd name="connsiteX69" fmla="*/ 4738416 w 6462955"/>
              <a:gd name="connsiteY69" fmla="*/ 4265355 h 5753325"/>
              <a:gd name="connsiteX70" fmla="*/ 4712007 w 6462955"/>
              <a:gd name="connsiteY70" fmla="*/ 4317892 h 5753325"/>
              <a:gd name="connsiteX71" fmla="*/ 4658930 w 6462955"/>
              <a:gd name="connsiteY71" fmla="*/ 4348041 h 5753325"/>
              <a:gd name="connsiteX72" fmla="*/ 4443526 w 6462955"/>
              <a:gd name="connsiteY72" fmla="*/ 4507851 h 5753325"/>
              <a:gd name="connsiteX73" fmla="*/ 4289766 w 6462955"/>
              <a:gd name="connsiteY73" fmla="*/ 4711450 h 5753325"/>
              <a:gd name="connsiteX74" fmla="*/ 4150870 w 6462955"/>
              <a:gd name="connsiteY74" fmla="*/ 4818480 h 5753325"/>
              <a:gd name="connsiteX75" fmla="*/ 4006639 w 6462955"/>
              <a:gd name="connsiteY75" fmla="*/ 4933815 h 5753325"/>
              <a:gd name="connsiteX76" fmla="*/ 3298210 w 6462955"/>
              <a:gd name="connsiteY76" fmla="*/ 5070790 h 5753325"/>
              <a:gd name="connsiteX77" fmla="*/ 2947678 w 6462955"/>
              <a:gd name="connsiteY77" fmla="*/ 5117869 h 5753325"/>
              <a:gd name="connsiteX78" fmla="*/ 2822169 w 6462955"/>
              <a:gd name="connsiteY78" fmla="*/ 5129396 h 5753325"/>
              <a:gd name="connsiteX79" fmla="*/ 2538773 w 6462955"/>
              <a:gd name="connsiteY79" fmla="*/ 5313397 h 5753325"/>
              <a:gd name="connsiteX80" fmla="*/ 2014500 w 6462955"/>
              <a:gd name="connsiteY80" fmla="*/ 5519744 h 5753325"/>
              <a:gd name="connsiteX81" fmla="*/ 1934391 w 6462955"/>
              <a:gd name="connsiteY81" fmla="*/ 5591335 h 5753325"/>
              <a:gd name="connsiteX82" fmla="*/ 1892550 w 6462955"/>
              <a:gd name="connsiteY82" fmla="*/ 5649708 h 5753325"/>
              <a:gd name="connsiteX83" fmla="*/ 1854769 w 6462955"/>
              <a:gd name="connsiteY83" fmla="*/ 5647691 h 5753325"/>
              <a:gd name="connsiteX84" fmla="*/ 1809461 w 6462955"/>
              <a:gd name="connsiteY84" fmla="*/ 5648628 h 5753325"/>
              <a:gd name="connsiteX85" fmla="*/ 1745150 w 6462955"/>
              <a:gd name="connsiteY85" fmla="*/ 5693879 h 5753325"/>
              <a:gd name="connsiteX86" fmla="*/ 1713375 w 6462955"/>
              <a:gd name="connsiteY86" fmla="*/ 5684672 h 5753325"/>
              <a:gd name="connsiteX87" fmla="*/ 1707808 w 6462955"/>
              <a:gd name="connsiteY87" fmla="*/ 5682611 h 5753325"/>
              <a:gd name="connsiteX88" fmla="*/ 1679313 w 6462955"/>
              <a:gd name="connsiteY88" fmla="*/ 5672360 h 5753325"/>
              <a:gd name="connsiteX89" fmla="*/ 1646933 w 6462955"/>
              <a:gd name="connsiteY89" fmla="*/ 5666227 h 5753325"/>
              <a:gd name="connsiteX90" fmla="*/ 1610055 w 6462955"/>
              <a:gd name="connsiteY90" fmla="*/ 5673643 h 5753325"/>
              <a:gd name="connsiteX91" fmla="*/ 1437641 w 6462955"/>
              <a:gd name="connsiteY91" fmla="*/ 5723266 h 5753325"/>
              <a:gd name="connsiteX92" fmla="*/ 1332869 w 6462955"/>
              <a:gd name="connsiteY92" fmla="*/ 5744752 h 5753325"/>
              <a:gd name="connsiteX93" fmla="*/ 1290525 w 6462955"/>
              <a:gd name="connsiteY93" fmla="*/ 5740036 h 5753325"/>
              <a:gd name="connsiteX94" fmla="*/ 1233107 w 6462955"/>
              <a:gd name="connsiteY94" fmla="*/ 5742106 h 5753325"/>
              <a:gd name="connsiteX95" fmla="*/ 1214532 w 6462955"/>
              <a:gd name="connsiteY95" fmla="*/ 5753325 h 5753325"/>
              <a:gd name="connsiteX96" fmla="*/ 1199955 w 6462955"/>
              <a:gd name="connsiteY96" fmla="*/ 5744831 h 5753325"/>
              <a:gd name="connsiteX97" fmla="*/ 1162337 w 6462955"/>
              <a:gd name="connsiteY97" fmla="*/ 5738048 h 5753325"/>
              <a:gd name="connsiteX98" fmla="*/ 1053457 w 6462955"/>
              <a:gd name="connsiteY98" fmla="*/ 5688676 h 5753325"/>
              <a:gd name="connsiteX99" fmla="*/ 1025798 w 6462955"/>
              <a:gd name="connsiteY99" fmla="*/ 5673166 h 5753325"/>
              <a:gd name="connsiteX100" fmla="*/ 947900 w 6462955"/>
              <a:gd name="connsiteY100" fmla="*/ 5657848 h 5753325"/>
              <a:gd name="connsiteX101" fmla="*/ 815627 w 6462955"/>
              <a:gd name="connsiteY101" fmla="*/ 5642557 h 5753325"/>
              <a:gd name="connsiteX102" fmla="*/ 788251 w 6462955"/>
              <a:gd name="connsiteY102" fmla="*/ 5637065 h 5753325"/>
              <a:gd name="connsiteX103" fmla="*/ 767822 w 6462955"/>
              <a:gd name="connsiteY103" fmla="*/ 5623450 h 5753325"/>
              <a:gd name="connsiteX104" fmla="*/ 765791 w 6462955"/>
              <a:gd name="connsiteY104" fmla="*/ 5612539 h 5753325"/>
              <a:gd name="connsiteX105" fmla="*/ 751230 w 6462955"/>
              <a:gd name="connsiteY105" fmla="*/ 5608092 h 5753325"/>
              <a:gd name="connsiteX106" fmla="*/ 748008 w 6462955"/>
              <a:gd name="connsiteY106" fmla="*/ 5605052 h 5753325"/>
              <a:gd name="connsiteX107" fmla="*/ 728871 w 6462955"/>
              <a:gd name="connsiteY107" fmla="*/ 5589469 h 5753325"/>
              <a:gd name="connsiteX108" fmla="*/ 671898 w 6462955"/>
              <a:gd name="connsiteY108" fmla="*/ 5602363 h 5753325"/>
              <a:gd name="connsiteX109" fmla="*/ 615065 w 6462955"/>
              <a:gd name="connsiteY109" fmla="*/ 5580257 h 5753325"/>
              <a:gd name="connsiteX110" fmla="*/ 355785 w 6462955"/>
              <a:gd name="connsiteY110" fmla="*/ 5514383 h 5753325"/>
              <a:gd name="connsiteX111" fmla="*/ 102269 w 6462955"/>
              <a:gd name="connsiteY111" fmla="*/ 5524347 h 5753325"/>
              <a:gd name="connsiteX112" fmla="*/ 13160 w 6462955"/>
              <a:gd name="connsiteY112" fmla="*/ 5514159 h 5753325"/>
              <a:gd name="connsiteX113" fmla="*/ 0 w 6462955"/>
              <a:gd name="connsiteY113" fmla="*/ 5511735 h 5753325"/>
              <a:gd name="connsiteX114" fmla="*/ 0 w 6462955"/>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453209 w 6459988"/>
              <a:gd name="connsiteY10" fmla="*/ 719127 h 5753325"/>
              <a:gd name="connsiteX11" fmla="*/ 6344988 w 6459988"/>
              <a:gd name="connsiteY11" fmla="*/ 697330 h 5753325"/>
              <a:gd name="connsiteX12" fmla="*/ 6447445 w 6459988"/>
              <a:gd name="connsiteY12" fmla="*/ 780003 h 5753325"/>
              <a:gd name="connsiteX13" fmla="*/ 6426552 w 6459988"/>
              <a:gd name="connsiteY13" fmla="*/ 845805 h 5753325"/>
              <a:gd name="connsiteX14" fmla="*/ 6434072 w 6459988"/>
              <a:gd name="connsiteY14" fmla="*/ 910733 h 5753325"/>
              <a:gd name="connsiteX15" fmla="*/ 6432570 w 6459988"/>
              <a:gd name="connsiteY15" fmla="*/ 983394 h 5753325"/>
              <a:gd name="connsiteX16" fmla="*/ 6431878 w 6459988"/>
              <a:gd name="connsiteY16" fmla="*/ 1026728 h 5753325"/>
              <a:gd name="connsiteX17" fmla="*/ 6414269 w 6459988"/>
              <a:gd name="connsiteY17" fmla="*/ 1151111 h 5753325"/>
              <a:gd name="connsiteX18" fmla="*/ 6371722 w 6459988"/>
              <a:gd name="connsiteY18" fmla="*/ 1318080 h 5753325"/>
              <a:gd name="connsiteX19" fmla="*/ 6356023 w 6459988"/>
              <a:gd name="connsiteY19" fmla="*/ 1356227 h 5753325"/>
              <a:gd name="connsiteX20" fmla="*/ 6356157 w 6459988"/>
              <a:gd name="connsiteY20" fmla="*/ 1361967 h 5753325"/>
              <a:gd name="connsiteX21" fmla="*/ 6350613 w 6459988"/>
              <a:gd name="connsiteY21" fmla="*/ 1393569 h 5753325"/>
              <a:gd name="connsiteX22" fmla="*/ 6357062 w 6459988"/>
              <a:gd name="connsiteY22" fmla="*/ 1444071 h 5753325"/>
              <a:gd name="connsiteX23" fmla="*/ 6364832 w 6459988"/>
              <a:gd name="connsiteY23" fmla="*/ 1478763 h 5753325"/>
              <a:gd name="connsiteX24" fmla="*/ 6369745 w 6459988"/>
              <a:gd name="connsiteY24" fmla="*/ 1495680 h 5753325"/>
              <a:gd name="connsiteX25" fmla="*/ 6370898 w 6459988"/>
              <a:gd name="connsiteY25" fmla="*/ 1513331 h 5753325"/>
              <a:gd name="connsiteX26" fmla="*/ 6368801 w 6459988"/>
              <a:gd name="connsiteY26" fmla="*/ 1527414 h 5753325"/>
              <a:gd name="connsiteX27" fmla="*/ 6359177 w 6459988"/>
              <a:gd name="connsiteY27" fmla="*/ 1639513 h 5753325"/>
              <a:gd name="connsiteX28" fmla="*/ 6299489 w 6459988"/>
              <a:gd name="connsiteY28" fmla="*/ 1784860 h 5753325"/>
              <a:gd name="connsiteX29" fmla="*/ 6267878 w 6459988"/>
              <a:gd name="connsiteY29" fmla="*/ 1858572 h 5753325"/>
              <a:gd name="connsiteX30" fmla="*/ 6251146 w 6459988"/>
              <a:gd name="connsiteY30" fmla="*/ 1926167 h 5753325"/>
              <a:gd name="connsiteX31" fmla="*/ 6210686 w 6459988"/>
              <a:gd name="connsiteY31" fmla="*/ 2014834 h 5753325"/>
              <a:gd name="connsiteX32" fmla="*/ 6106652 w 6459988"/>
              <a:gd name="connsiteY32" fmla="*/ 2150572 h 5753325"/>
              <a:gd name="connsiteX33" fmla="*/ 6097813 w 6459988"/>
              <a:gd name="connsiteY33" fmla="*/ 2172208 h 5753325"/>
              <a:gd name="connsiteX34" fmla="*/ 6095990 w 6459988"/>
              <a:gd name="connsiteY34" fmla="*/ 2181185 h 5753325"/>
              <a:gd name="connsiteX35" fmla="*/ 6090126 w 6459988"/>
              <a:gd name="connsiteY35" fmla="*/ 2192533 h 5753325"/>
              <a:gd name="connsiteX36" fmla="*/ 6089503 w 6459988"/>
              <a:gd name="connsiteY36" fmla="*/ 2192543 h 5753325"/>
              <a:gd name="connsiteX37" fmla="*/ 6084946 w 6459988"/>
              <a:gd name="connsiteY37" fmla="*/ 2203694 h 5753325"/>
              <a:gd name="connsiteX38" fmla="*/ 5987861 w 6459988"/>
              <a:gd name="connsiteY38" fmla="*/ 2304868 h 5753325"/>
              <a:gd name="connsiteX39" fmla="*/ 5973439 w 6459988"/>
              <a:gd name="connsiteY39" fmla="*/ 2385635 h 5753325"/>
              <a:gd name="connsiteX40" fmla="*/ 5916727 w 6459988"/>
              <a:gd name="connsiteY40" fmla="*/ 2458777 h 5753325"/>
              <a:gd name="connsiteX41" fmla="*/ 5856524 w 6459988"/>
              <a:gd name="connsiteY41" fmla="*/ 2583281 h 5753325"/>
              <a:gd name="connsiteX42" fmla="*/ 5838091 w 6459988"/>
              <a:gd name="connsiteY42" fmla="*/ 2753474 h 5753325"/>
              <a:gd name="connsiteX43" fmla="*/ 5777471 w 6459988"/>
              <a:gd name="connsiteY43" fmla="*/ 2901570 h 5753325"/>
              <a:gd name="connsiteX44" fmla="*/ 5723992 w 6459988"/>
              <a:gd name="connsiteY44" fmla="*/ 2998752 h 5753325"/>
              <a:gd name="connsiteX45" fmla="*/ 5557886 w 6459988"/>
              <a:gd name="connsiteY45" fmla="*/ 3329735 h 5753325"/>
              <a:gd name="connsiteX46" fmla="*/ 5471501 w 6459988"/>
              <a:gd name="connsiteY46" fmla="*/ 3462221 h 5753325"/>
              <a:gd name="connsiteX47" fmla="*/ 5465154 w 6459988"/>
              <a:gd name="connsiteY47" fmla="*/ 3541065 h 5753325"/>
              <a:gd name="connsiteX48" fmla="*/ 5437889 w 6459988"/>
              <a:gd name="connsiteY48" fmla="*/ 3559927 h 5753325"/>
              <a:gd name="connsiteX49" fmla="*/ 5432770 w 6459988"/>
              <a:gd name="connsiteY49" fmla="*/ 3562948 h 5753325"/>
              <a:gd name="connsiteX50" fmla="*/ 5406795 w 6459988"/>
              <a:gd name="connsiteY50" fmla="*/ 3578594 h 5753325"/>
              <a:gd name="connsiteX51" fmla="*/ 5381495 w 6459988"/>
              <a:gd name="connsiteY51" fmla="*/ 3599883 h 5753325"/>
              <a:gd name="connsiteX52" fmla="*/ 5363689 w 6459988"/>
              <a:gd name="connsiteY52" fmla="*/ 3633299 h 5753325"/>
              <a:gd name="connsiteX53" fmla="*/ 5291870 w 6459988"/>
              <a:gd name="connsiteY53" fmla="*/ 3799039 h 5753325"/>
              <a:gd name="connsiteX54" fmla="*/ 5241600 w 6459988"/>
              <a:gd name="connsiteY54" fmla="*/ 3894238 h 5753325"/>
              <a:gd name="connsiteX55" fmla="*/ 5211041 w 6459988"/>
              <a:gd name="connsiteY55" fmla="*/ 3924184 h 5753325"/>
              <a:gd name="connsiteX56" fmla="*/ 5176073 w 6459988"/>
              <a:gd name="connsiteY56" fmla="*/ 3970179 h 5753325"/>
              <a:gd name="connsiteX57" fmla="*/ 5172826 w 6459988"/>
              <a:gd name="connsiteY57" fmla="*/ 3991773 h 5753325"/>
              <a:gd name="connsiteX58" fmla="*/ 5157053 w 6459988"/>
              <a:gd name="connsiteY58" fmla="*/ 3997708 h 5753325"/>
              <a:gd name="connsiteX59" fmla="*/ 5127922 w 6459988"/>
              <a:gd name="connsiteY59" fmla="*/ 4022660 h 5753325"/>
              <a:gd name="connsiteX60" fmla="*/ 5020872 w 6459988"/>
              <a:gd name="connsiteY60" fmla="*/ 4075951 h 5753325"/>
              <a:gd name="connsiteX61" fmla="*/ 4991410 w 6459988"/>
              <a:gd name="connsiteY61" fmla="*/ 4087598 h 5753325"/>
              <a:gd name="connsiteX62" fmla="*/ 4930112 w 6459988"/>
              <a:gd name="connsiteY62" fmla="*/ 4138459 h 5753325"/>
              <a:gd name="connsiteX63" fmla="*/ 4834224 w 6459988"/>
              <a:gd name="connsiteY63" fmla="*/ 4231643 h 5753325"/>
              <a:gd name="connsiteX64" fmla="*/ 4812599 w 6459988"/>
              <a:gd name="connsiteY64" fmla="*/ 4249449 h 5753325"/>
              <a:gd name="connsiteX65" fmla="*/ 4789188 w 6459988"/>
              <a:gd name="connsiteY65" fmla="*/ 4256678 h 5753325"/>
              <a:gd name="connsiteX66" fmla="*/ 4779554 w 6459988"/>
              <a:gd name="connsiteY66" fmla="*/ 4251313 h 5753325"/>
              <a:gd name="connsiteX67" fmla="*/ 4766885 w 6459988"/>
              <a:gd name="connsiteY67" fmla="*/ 4259812 h 5753325"/>
              <a:gd name="connsiteX68" fmla="*/ 4762510 w 6459988"/>
              <a:gd name="connsiteY68" fmla="*/ 4260383 h 5753325"/>
              <a:gd name="connsiteX69" fmla="*/ 4738416 w 6459988"/>
              <a:gd name="connsiteY69" fmla="*/ 4265355 h 5753325"/>
              <a:gd name="connsiteX70" fmla="*/ 4712007 w 6459988"/>
              <a:gd name="connsiteY70" fmla="*/ 4317892 h 5753325"/>
              <a:gd name="connsiteX71" fmla="*/ 4658930 w 6459988"/>
              <a:gd name="connsiteY71" fmla="*/ 4348041 h 5753325"/>
              <a:gd name="connsiteX72" fmla="*/ 4443526 w 6459988"/>
              <a:gd name="connsiteY72" fmla="*/ 4507851 h 5753325"/>
              <a:gd name="connsiteX73" fmla="*/ 4289766 w 6459988"/>
              <a:gd name="connsiteY73" fmla="*/ 4711450 h 5753325"/>
              <a:gd name="connsiteX74" fmla="*/ 4150870 w 6459988"/>
              <a:gd name="connsiteY74" fmla="*/ 4818480 h 5753325"/>
              <a:gd name="connsiteX75" fmla="*/ 4006639 w 6459988"/>
              <a:gd name="connsiteY75" fmla="*/ 4933815 h 5753325"/>
              <a:gd name="connsiteX76" fmla="*/ 3298210 w 6459988"/>
              <a:gd name="connsiteY76" fmla="*/ 5070790 h 5753325"/>
              <a:gd name="connsiteX77" fmla="*/ 2947678 w 6459988"/>
              <a:gd name="connsiteY77" fmla="*/ 5117869 h 5753325"/>
              <a:gd name="connsiteX78" fmla="*/ 2822169 w 6459988"/>
              <a:gd name="connsiteY78" fmla="*/ 5129396 h 5753325"/>
              <a:gd name="connsiteX79" fmla="*/ 2538773 w 6459988"/>
              <a:gd name="connsiteY79" fmla="*/ 5313397 h 5753325"/>
              <a:gd name="connsiteX80" fmla="*/ 2014500 w 6459988"/>
              <a:gd name="connsiteY80" fmla="*/ 5519744 h 5753325"/>
              <a:gd name="connsiteX81" fmla="*/ 1934391 w 6459988"/>
              <a:gd name="connsiteY81" fmla="*/ 5591335 h 5753325"/>
              <a:gd name="connsiteX82" fmla="*/ 1892550 w 6459988"/>
              <a:gd name="connsiteY82" fmla="*/ 5649708 h 5753325"/>
              <a:gd name="connsiteX83" fmla="*/ 1854769 w 6459988"/>
              <a:gd name="connsiteY83" fmla="*/ 5647691 h 5753325"/>
              <a:gd name="connsiteX84" fmla="*/ 1809461 w 6459988"/>
              <a:gd name="connsiteY84" fmla="*/ 5648628 h 5753325"/>
              <a:gd name="connsiteX85" fmla="*/ 1745150 w 6459988"/>
              <a:gd name="connsiteY85" fmla="*/ 5693879 h 5753325"/>
              <a:gd name="connsiteX86" fmla="*/ 1713375 w 6459988"/>
              <a:gd name="connsiteY86" fmla="*/ 5684672 h 5753325"/>
              <a:gd name="connsiteX87" fmla="*/ 1707808 w 6459988"/>
              <a:gd name="connsiteY87" fmla="*/ 5682611 h 5753325"/>
              <a:gd name="connsiteX88" fmla="*/ 1679313 w 6459988"/>
              <a:gd name="connsiteY88" fmla="*/ 5672360 h 5753325"/>
              <a:gd name="connsiteX89" fmla="*/ 1646933 w 6459988"/>
              <a:gd name="connsiteY89" fmla="*/ 5666227 h 5753325"/>
              <a:gd name="connsiteX90" fmla="*/ 1610055 w 6459988"/>
              <a:gd name="connsiteY90" fmla="*/ 5673643 h 5753325"/>
              <a:gd name="connsiteX91" fmla="*/ 1437641 w 6459988"/>
              <a:gd name="connsiteY91" fmla="*/ 5723266 h 5753325"/>
              <a:gd name="connsiteX92" fmla="*/ 1332869 w 6459988"/>
              <a:gd name="connsiteY92" fmla="*/ 5744752 h 5753325"/>
              <a:gd name="connsiteX93" fmla="*/ 1290525 w 6459988"/>
              <a:gd name="connsiteY93" fmla="*/ 5740036 h 5753325"/>
              <a:gd name="connsiteX94" fmla="*/ 1233107 w 6459988"/>
              <a:gd name="connsiteY94" fmla="*/ 5742106 h 5753325"/>
              <a:gd name="connsiteX95" fmla="*/ 1214532 w 6459988"/>
              <a:gd name="connsiteY95" fmla="*/ 5753325 h 5753325"/>
              <a:gd name="connsiteX96" fmla="*/ 1199955 w 6459988"/>
              <a:gd name="connsiteY96" fmla="*/ 5744831 h 5753325"/>
              <a:gd name="connsiteX97" fmla="*/ 1162337 w 6459988"/>
              <a:gd name="connsiteY97" fmla="*/ 5738048 h 5753325"/>
              <a:gd name="connsiteX98" fmla="*/ 1053457 w 6459988"/>
              <a:gd name="connsiteY98" fmla="*/ 5688676 h 5753325"/>
              <a:gd name="connsiteX99" fmla="*/ 1025798 w 6459988"/>
              <a:gd name="connsiteY99" fmla="*/ 5673166 h 5753325"/>
              <a:gd name="connsiteX100" fmla="*/ 947900 w 6459988"/>
              <a:gd name="connsiteY100" fmla="*/ 5657848 h 5753325"/>
              <a:gd name="connsiteX101" fmla="*/ 815627 w 6459988"/>
              <a:gd name="connsiteY101" fmla="*/ 5642557 h 5753325"/>
              <a:gd name="connsiteX102" fmla="*/ 788251 w 6459988"/>
              <a:gd name="connsiteY102" fmla="*/ 5637065 h 5753325"/>
              <a:gd name="connsiteX103" fmla="*/ 767822 w 6459988"/>
              <a:gd name="connsiteY103" fmla="*/ 5623450 h 5753325"/>
              <a:gd name="connsiteX104" fmla="*/ 765791 w 6459988"/>
              <a:gd name="connsiteY104" fmla="*/ 5612539 h 5753325"/>
              <a:gd name="connsiteX105" fmla="*/ 751230 w 6459988"/>
              <a:gd name="connsiteY105" fmla="*/ 5608092 h 5753325"/>
              <a:gd name="connsiteX106" fmla="*/ 748008 w 6459988"/>
              <a:gd name="connsiteY106" fmla="*/ 5605052 h 5753325"/>
              <a:gd name="connsiteX107" fmla="*/ 728871 w 6459988"/>
              <a:gd name="connsiteY107" fmla="*/ 5589469 h 5753325"/>
              <a:gd name="connsiteX108" fmla="*/ 671898 w 6459988"/>
              <a:gd name="connsiteY108" fmla="*/ 5602363 h 5753325"/>
              <a:gd name="connsiteX109" fmla="*/ 615065 w 6459988"/>
              <a:gd name="connsiteY109" fmla="*/ 5580257 h 5753325"/>
              <a:gd name="connsiteX110" fmla="*/ 355785 w 6459988"/>
              <a:gd name="connsiteY110" fmla="*/ 5514383 h 5753325"/>
              <a:gd name="connsiteX111" fmla="*/ 102269 w 6459988"/>
              <a:gd name="connsiteY111" fmla="*/ 5524347 h 5753325"/>
              <a:gd name="connsiteX112" fmla="*/ 13160 w 6459988"/>
              <a:gd name="connsiteY112" fmla="*/ 5514159 h 5753325"/>
              <a:gd name="connsiteX113" fmla="*/ 0 w 6459988"/>
              <a:gd name="connsiteY113" fmla="*/ 5511735 h 5753325"/>
              <a:gd name="connsiteX114" fmla="*/ 0 w 6459988"/>
              <a:gd name="connsiteY114"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453989 w 6459988"/>
              <a:gd name="connsiteY9" fmla="*/ 711876 h 5753325"/>
              <a:gd name="connsiteX10" fmla="*/ 6344988 w 6459988"/>
              <a:gd name="connsiteY10" fmla="*/ 697330 h 5753325"/>
              <a:gd name="connsiteX11" fmla="*/ 6447445 w 6459988"/>
              <a:gd name="connsiteY11" fmla="*/ 780003 h 5753325"/>
              <a:gd name="connsiteX12" fmla="*/ 6426552 w 6459988"/>
              <a:gd name="connsiteY12" fmla="*/ 845805 h 5753325"/>
              <a:gd name="connsiteX13" fmla="*/ 6434072 w 6459988"/>
              <a:gd name="connsiteY13" fmla="*/ 910733 h 5753325"/>
              <a:gd name="connsiteX14" fmla="*/ 6432570 w 6459988"/>
              <a:gd name="connsiteY14" fmla="*/ 983394 h 5753325"/>
              <a:gd name="connsiteX15" fmla="*/ 6431878 w 6459988"/>
              <a:gd name="connsiteY15" fmla="*/ 1026728 h 5753325"/>
              <a:gd name="connsiteX16" fmla="*/ 6414269 w 6459988"/>
              <a:gd name="connsiteY16" fmla="*/ 1151111 h 5753325"/>
              <a:gd name="connsiteX17" fmla="*/ 6371722 w 6459988"/>
              <a:gd name="connsiteY17" fmla="*/ 1318080 h 5753325"/>
              <a:gd name="connsiteX18" fmla="*/ 6356023 w 6459988"/>
              <a:gd name="connsiteY18" fmla="*/ 1356227 h 5753325"/>
              <a:gd name="connsiteX19" fmla="*/ 6356157 w 6459988"/>
              <a:gd name="connsiteY19" fmla="*/ 1361967 h 5753325"/>
              <a:gd name="connsiteX20" fmla="*/ 6350613 w 6459988"/>
              <a:gd name="connsiteY20" fmla="*/ 1393569 h 5753325"/>
              <a:gd name="connsiteX21" fmla="*/ 6357062 w 6459988"/>
              <a:gd name="connsiteY21" fmla="*/ 1444071 h 5753325"/>
              <a:gd name="connsiteX22" fmla="*/ 6364832 w 6459988"/>
              <a:gd name="connsiteY22" fmla="*/ 1478763 h 5753325"/>
              <a:gd name="connsiteX23" fmla="*/ 6369745 w 6459988"/>
              <a:gd name="connsiteY23" fmla="*/ 1495680 h 5753325"/>
              <a:gd name="connsiteX24" fmla="*/ 6370898 w 6459988"/>
              <a:gd name="connsiteY24" fmla="*/ 1513331 h 5753325"/>
              <a:gd name="connsiteX25" fmla="*/ 6368801 w 6459988"/>
              <a:gd name="connsiteY25" fmla="*/ 1527414 h 5753325"/>
              <a:gd name="connsiteX26" fmla="*/ 6359177 w 6459988"/>
              <a:gd name="connsiteY26" fmla="*/ 1639513 h 5753325"/>
              <a:gd name="connsiteX27" fmla="*/ 6299489 w 6459988"/>
              <a:gd name="connsiteY27" fmla="*/ 1784860 h 5753325"/>
              <a:gd name="connsiteX28" fmla="*/ 6267878 w 6459988"/>
              <a:gd name="connsiteY28" fmla="*/ 1858572 h 5753325"/>
              <a:gd name="connsiteX29" fmla="*/ 6251146 w 6459988"/>
              <a:gd name="connsiteY29" fmla="*/ 1926167 h 5753325"/>
              <a:gd name="connsiteX30" fmla="*/ 6210686 w 6459988"/>
              <a:gd name="connsiteY30" fmla="*/ 2014834 h 5753325"/>
              <a:gd name="connsiteX31" fmla="*/ 6106652 w 6459988"/>
              <a:gd name="connsiteY31" fmla="*/ 2150572 h 5753325"/>
              <a:gd name="connsiteX32" fmla="*/ 6097813 w 6459988"/>
              <a:gd name="connsiteY32" fmla="*/ 2172208 h 5753325"/>
              <a:gd name="connsiteX33" fmla="*/ 6095990 w 6459988"/>
              <a:gd name="connsiteY33" fmla="*/ 2181185 h 5753325"/>
              <a:gd name="connsiteX34" fmla="*/ 6090126 w 6459988"/>
              <a:gd name="connsiteY34" fmla="*/ 2192533 h 5753325"/>
              <a:gd name="connsiteX35" fmla="*/ 6089503 w 6459988"/>
              <a:gd name="connsiteY35" fmla="*/ 2192543 h 5753325"/>
              <a:gd name="connsiteX36" fmla="*/ 6084946 w 6459988"/>
              <a:gd name="connsiteY36" fmla="*/ 2203694 h 5753325"/>
              <a:gd name="connsiteX37" fmla="*/ 5987861 w 6459988"/>
              <a:gd name="connsiteY37" fmla="*/ 2304868 h 5753325"/>
              <a:gd name="connsiteX38" fmla="*/ 5973439 w 6459988"/>
              <a:gd name="connsiteY38" fmla="*/ 2385635 h 5753325"/>
              <a:gd name="connsiteX39" fmla="*/ 5916727 w 6459988"/>
              <a:gd name="connsiteY39" fmla="*/ 2458777 h 5753325"/>
              <a:gd name="connsiteX40" fmla="*/ 5856524 w 6459988"/>
              <a:gd name="connsiteY40" fmla="*/ 2583281 h 5753325"/>
              <a:gd name="connsiteX41" fmla="*/ 5838091 w 6459988"/>
              <a:gd name="connsiteY41" fmla="*/ 2753474 h 5753325"/>
              <a:gd name="connsiteX42" fmla="*/ 5777471 w 6459988"/>
              <a:gd name="connsiteY42" fmla="*/ 2901570 h 5753325"/>
              <a:gd name="connsiteX43" fmla="*/ 5723992 w 6459988"/>
              <a:gd name="connsiteY43" fmla="*/ 2998752 h 5753325"/>
              <a:gd name="connsiteX44" fmla="*/ 5557886 w 6459988"/>
              <a:gd name="connsiteY44" fmla="*/ 3329735 h 5753325"/>
              <a:gd name="connsiteX45" fmla="*/ 5471501 w 6459988"/>
              <a:gd name="connsiteY45" fmla="*/ 3462221 h 5753325"/>
              <a:gd name="connsiteX46" fmla="*/ 5465154 w 6459988"/>
              <a:gd name="connsiteY46" fmla="*/ 3541065 h 5753325"/>
              <a:gd name="connsiteX47" fmla="*/ 5437889 w 6459988"/>
              <a:gd name="connsiteY47" fmla="*/ 3559927 h 5753325"/>
              <a:gd name="connsiteX48" fmla="*/ 5432770 w 6459988"/>
              <a:gd name="connsiteY48" fmla="*/ 3562948 h 5753325"/>
              <a:gd name="connsiteX49" fmla="*/ 5406795 w 6459988"/>
              <a:gd name="connsiteY49" fmla="*/ 3578594 h 5753325"/>
              <a:gd name="connsiteX50" fmla="*/ 5381495 w 6459988"/>
              <a:gd name="connsiteY50" fmla="*/ 3599883 h 5753325"/>
              <a:gd name="connsiteX51" fmla="*/ 5363689 w 6459988"/>
              <a:gd name="connsiteY51" fmla="*/ 3633299 h 5753325"/>
              <a:gd name="connsiteX52" fmla="*/ 5291870 w 6459988"/>
              <a:gd name="connsiteY52" fmla="*/ 3799039 h 5753325"/>
              <a:gd name="connsiteX53" fmla="*/ 5241600 w 6459988"/>
              <a:gd name="connsiteY53" fmla="*/ 3894238 h 5753325"/>
              <a:gd name="connsiteX54" fmla="*/ 5211041 w 6459988"/>
              <a:gd name="connsiteY54" fmla="*/ 3924184 h 5753325"/>
              <a:gd name="connsiteX55" fmla="*/ 5176073 w 6459988"/>
              <a:gd name="connsiteY55" fmla="*/ 3970179 h 5753325"/>
              <a:gd name="connsiteX56" fmla="*/ 5172826 w 6459988"/>
              <a:gd name="connsiteY56" fmla="*/ 3991773 h 5753325"/>
              <a:gd name="connsiteX57" fmla="*/ 5157053 w 6459988"/>
              <a:gd name="connsiteY57" fmla="*/ 3997708 h 5753325"/>
              <a:gd name="connsiteX58" fmla="*/ 5127922 w 6459988"/>
              <a:gd name="connsiteY58" fmla="*/ 4022660 h 5753325"/>
              <a:gd name="connsiteX59" fmla="*/ 5020872 w 6459988"/>
              <a:gd name="connsiteY59" fmla="*/ 4075951 h 5753325"/>
              <a:gd name="connsiteX60" fmla="*/ 4991410 w 6459988"/>
              <a:gd name="connsiteY60" fmla="*/ 4087598 h 5753325"/>
              <a:gd name="connsiteX61" fmla="*/ 4930112 w 6459988"/>
              <a:gd name="connsiteY61" fmla="*/ 4138459 h 5753325"/>
              <a:gd name="connsiteX62" fmla="*/ 4834224 w 6459988"/>
              <a:gd name="connsiteY62" fmla="*/ 4231643 h 5753325"/>
              <a:gd name="connsiteX63" fmla="*/ 4812599 w 6459988"/>
              <a:gd name="connsiteY63" fmla="*/ 4249449 h 5753325"/>
              <a:gd name="connsiteX64" fmla="*/ 4789188 w 6459988"/>
              <a:gd name="connsiteY64" fmla="*/ 4256678 h 5753325"/>
              <a:gd name="connsiteX65" fmla="*/ 4779554 w 6459988"/>
              <a:gd name="connsiteY65" fmla="*/ 4251313 h 5753325"/>
              <a:gd name="connsiteX66" fmla="*/ 4766885 w 6459988"/>
              <a:gd name="connsiteY66" fmla="*/ 4259812 h 5753325"/>
              <a:gd name="connsiteX67" fmla="*/ 4762510 w 6459988"/>
              <a:gd name="connsiteY67" fmla="*/ 4260383 h 5753325"/>
              <a:gd name="connsiteX68" fmla="*/ 4738416 w 6459988"/>
              <a:gd name="connsiteY68" fmla="*/ 4265355 h 5753325"/>
              <a:gd name="connsiteX69" fmla="*/ 4712007 w 6459988"/>
              <a:gd name="connsiteY69" fmla="*/ 4317892 h 5753325"/>
              <a:gd name="connsiteX70" fmla="*/ 4658930 w 6459988"/>
              <a:gd name="connsiteY70" fmla="*/ 4348041 h 5753325"/>
              <a:gd name="connsiteX71" fmla="*/ 4443526 w 6459988"/>
              <a:gd name="connsiteY71" fmla="*/ 4507851 h 5753325"/>
              <a:gd name="connsiteX72" fmla="*/ 4289766 w 6459988"/>
              <a:gd name="connsiteY72" fmla="*/ 4711450 h 5753325"/>
              <a:gd name="connsiteX73" fmla="*/ 4150870 w 6459988"/>
              <a:gd name="connsiteY73" fmla="*/ 4818480 h 5753325"/>
              <a:gd name="connsiteX74" fmla="*/ 4006639 w 6459988"/>
              <a:gd name="connsiteY74" fmla="*/ 4933815 h 5753325"/>
              <a:gd name="connsiteX75" fmla="*/ 3298210 w 6459988"/>
              <a:gd name="connsiteY75" fmla="*/ 5070790 h 5753325"/>
              <a:gd name="connsiteX76" fmla="*/ 2947678 w 6459988"/>
              <a:gd name="connsiteY76" fmla="*/ 5117869 h 5753325"/>
              <a:gd name="connsiteX77" fmla="*/ 2822169 w 6459988"/>
              <a:gd name="connsiteY77" fmla="*/ 5129396 h 5753325"/>
              <a:gd name="connsiteX78" fmla="*/ 2538773 w 6459988"/>
              <a:gd name="connsiteY78" fmla="*/ 5313397 h 5753325"/>
              <a:gd name="connsiteX79" fmla="*/ 2014500 w 6459988"/>
              <a:gd name="connsiteY79" fmla="*/ 5519744 h 5753325"/>
              <a:gd name="connsiteX80" fmla="*/ 1934391 w 6459988"/>
              <a:gd name="connsiteY80" fmla="*/ 5591335 h 5753325"/>
              <a:gd name="connsiteX81" fmla="*/ 1892550 w 6459988"/>
              <a:gd name="connsiteY81" fmla="*/ 5649708 h 5753325"/>
              <a:gd name="connsiteX82" fmla="*/ 1854769 w 6459988"/>
              <a:gd name="connsiteY82" fmla="*/ 5647691 h 5753325"/>
              <a:gd name="connsiteX83" fmla="*/ 1809461 w 6459988"/>
              <a:gd name="connsiteY83" fmla="*/ 5648628 h 5753325"/>
              <a:gd name="connsiteX84" fmla="*/ 1745150 w 6459988"/>
              <a:gd name="connsiteY84" fmla="*/ 5693879 h 5753325"/>
              <a:gd name="connsiteX85" fmla="*/ 1713375 w 6459988"/>
              <a:gd name="connsiteY85" fmla="*/ 5684672 h 5753325"/>
              <a:gd name="connsiteX86" fmla="*/ 1707808 w 6459988"/>
              <a:gd name="connsiteY86" fmla="*/ 5682611 h 5753325"/>
              <a:gd name="connsiteX87" fmla="*/ 1679313 w 6459988"/>
              <a:gd name="connsiteY87" fmla="*/ 5672360 h 5753325"/>
              <a:gd name="connsiteX88" fmla="*/ 1646933 w 6459988"/>
              <a:gd name="connsiteY88" fmla="*/ 5666227 h 5753325"/>
              <a:gd name="connsiteX89" fmla="*/ 1610055 w 6459988"/>
              <a:gd name="connsiteY89" fmla="*/ 5673643 h 5753325"/>
              <a:gd name="connsiteX90" fmla="*/ 1437641 w 6459988"/>
              <a:gd name="connsiteY90" fmla="*/ 5723266 h 5753325"/>
              <a:gd name="connsiteX91" fmla="*/ 1332869 w 6459988"/>
              <a:gd name="connsiteY91" fmla="*/ 5744752 h 5753325"/>
              <a:gd name="connsiteX92" fmla="*/ 1290525 w 6459988"/>
              <a:gd name="connsiteY92" fmla="*/ 5740036 h 5753325"/>
              <a:gd name="connsiteX93" fmla="*/ 1233107 w 6459988"/>
              <a:gd name="connsiteY93" fmla="*/ 5742106 h 5753325"/>
              <a:gd name="connsiteX94" fmla="*/ 1214532 w 6459988"/>
              <a:gd name="connsiteY94" fmla="*/ 5753325 h 5753325"/>
              <a:gd name="connsiteX95" fmla="*/ 1199955 w 6459988"/>
              <a:gd name="connsiteY95" fmla="*/ 5744831 h 5753325"/>
              <a:gd name="connsiteX96" fmla="*/ 1162337 w 6459988"/>
              <a:gd name="connsiteY96" fmla="*/ 5738048 h 5753325"/>
              <a:gd name="connsiteX97" fmla="*/ 1053457 w 6459988"/>
              <a:gd name="connsiteY97" fmla="*/ 5688676 h 5753325"/>
              <a:gd name="connsiteX98" fmla="*/ 1025798 w 6459988"/>
              <a:gd name="connsiteY98" fmla="*/ 5673166 h 5753325"/>
              <a:gd name="connsiteX99" fmla="*/ 947900 w 6459988"/>
              <a:gd name="connsiteY99" fmla="*/ 5657848 h 5753325"/>
              <a:gd name="connsiteX100" fmla="*/ 815627 w 6459988"/>
              <a:gd name="connsiteY100" fmla="*/ 5642557 h 5753325"/>
              <a:gd name="connsiteX101" fmla="*/ 788251 w 6459988"/>
              <a:gd name="connsiteY101" fmla="*/ 5637065 h 5753325"/>
              <a:gd name="connsiteX102" fmla="*/ 767822 w 6459988"/>
              <a:gd name="connsiteY102" fmla="*/ 5623450 h 5753325"/>
              <a:gd name="connsiteX103" fmla="*/ 765791 w 6459988"/>
              <a:gd name="connsiteY103" fmla="*/ 5612539 h 5753325"/>
              <a:gd name="connsiteX104" fmla="*/ 751230 w 6459988"/>
              <a:gd name="connsiteY104" fmla="*/ 5608092 h 5753325"/>
              <a:gd name="connsiteX105" fmla="*/ 748008 w 6459988"/>
              <a:gd name="connsiteY105" fmla="*/ 5605052 h 5753325"/>
              <a:gd name="connsiteX106" fmla="*/ 728871 w 6459988"/>
              <a:gd name="connsiteY106" fmla="*/ 5589469 h 5753325"/>
              <a:gd name="connsiteX107" fmla="*/ 671898 w 6459988"/>
              <a:gd name="connsiteY107" fmla="*/ 5602363 h 5753325"/>
              <a:gd name="connsiteX108" fmla="*/ 615065 w 6459988"/>
              <a:gd name="connsiteY108" fmla="*/ 5580257 h 5753325"/>
              <a:gd name="connsiteX109" fmla="*/ 355785 w 6459988"/>
              <a:gd name="connsiteY109" fmla="*/ 5514383 h 5753325"/>
              <a:gd name="connsiteX110" fmla="*/ 102269 w 6459988"/>
              <a:gd name="connsiteY110" fmla="*/ 5524347 h 5753325"/>
              <a:gd name="connsiteX111" fmla="*/ 13160 w 6459988"/>
              <a:gd name="connsiteY111" fmla="*/ 5514159 h 5753325"/>
              <a:gd name="connsiteX112" fmla="*/ 0 w 6459988"/>
              <a:gd name="connsiteY112" fmla="*/ 5511735 h 5753325"/>
              <a:gd name="connsiteX113" fmla="*/ 0 w 6459988"/>
              <a:gd name="connsiteY113" fmla="*/ 0 h 5753325"/>
              <a:gd name="connsiteX0" fmla="*/ 0 w 6459988"/>
              <a:gd name="connsiteY0" fmla="*/ 0 h 5753325"/>
              <a:gd name="connsiteX1" fmla="*/ 6438980 w 6459988"/>
              <a:gd name="connsiteY1" fmla="*/ 0 h 5753325"/>
              <a:gd name="connsiteX2" fmla="*/ 6439047 w 6459988"/>
              <a:gd name="connsiteY2" fmla="*/ 147 h 5753325"/>
              <a:gd name="connsiteX3" fmla="*/ 6443456 w 6459988"/>
              <a:gd name="connsiteY3" fmla="*/ 130105 h 5753325"/>
              <a:gd name="connsiteX4" fmla="*/ 6447632 w 6459988"/>
              <a:gd name="connsiteY4" fmla="*/ 170016 h 5753325"/>
              <a:gd name="connsiteX5" fmla="*/ 6396598 w 6459988"/>
              <a:gd name="connsiteY5" fmla="*/ 274847 h 5753325"/>
              <a:gd name="connsiteX6" fmla="*/ 6375685 w 6459988"/>
              <a:gd name="connsiteY6" fmla="*/ 535865 h 5753325"/>
              <a:gd name="connsiteX7" fmla="*/ 6354187 w 6459988"/>
              <a:gd name="connsiteY7" fmla="*/ 615799 h 5753325"/>
              <a:gd name="connsiteX8" fmla="*/ 6459988 w 6459988"/>
              <a:gd name="connsiteY8" fmla="*/ 707628 h 5753325"/>
              <a:gd name="connsiteX9" fmla="*/ 6344988 w 6459988"/>
              <a:gd name="connsiteY9" fmla="*/ 697330 h 5753325"/>
              <a:gd name="connsiteX10" fmla="*/ 6447445 w 6459988"/>
              <a:gd name="connsiteY10" fmla="*/ 780003 h 5753325"/>
              <a:gd name="connsiteX11" fmla="*/ 6426552 w 6459988"/>
              <a:gd name="connsiteY11" fmla="*/ 845805 h 5753325"/>
              <a:gd name="connsiteX12" fmla="*/ 6434072 w 6459988"/>
              <a:gd name="connsiteY12" fmla="*/ 910733 h 5753325"/>
              <a:gd name="connsiteX13" fmla="*/ 6432570 w 6459988"/>
              <a:gd name="connsiteY13" fmla="*/ 983394 h 5753325"/>
              <a:gd name="connsiteX14" fmla="*/ 6431878 w 6459988"/>
              <a:gd name="connsiteY14" fmla="*/ 1026728 h 5753325"/>
              <a:gd name="connsiteX15" fmla="*/ 6414269 w 6459988"/>
              <a:gd name="connsiteY15" fmla="*/ 1151111 h 5753325"/>
              <a:gd name="connsiteX16" fmla="*/ 6371722 w 6459988"/>
              <a:gd name="connsiteY16" fmla="*/ 1318080 h 5753325"/>
              <a:gd name="connsiteX17" fmla="*/ 6356023 w 6459988"/>
              <a:gd name="connsiteY17" fmla="*/ 1356227 h 5753325"/>
              <a:gd name="connsiteX18" fmla="*/ 6356157 w 6459988"/>
              <a:gd name="connsiteY18" fmla="*/ 1361967 h 5753325"/>
              <a:gd name="connsiteX19" fmla="*/ 6350613 w 6459988"/>
              <a:gd name="connsiteY19" fmla="*/ 1393569 h 5753325"/>
              <a:gd name="connsiteX20" fmla="*/ 6357062 w 6459988"/>
              <a:gd name="connsiteY20" fmla="*/ 1444071 h 5753325"/>
              <a:gd name="connsiteX21" fmla="*/ 6364832 w 6459988"/>
              <a:gd name="connsiteY21" fmla="*/ 1478763 h 5753325"/>
              <a:gd name="connsiteX22" fmla="*/ 6369745 w 6459988"/>
              <a:gd name="connsiteY22" fmla="*/ 1495680 h 5753325"/>
              <a:gd name="connsiteX23" fmla="*/ 6370898 w 6459988"/>
              <a:gd name="connsiteY23" fmla="*/ 1513331 h 5753325"/>
              <a:gd name="connsiteX24" fmla="*/ 6368801 w 6459988"/>
              <a:gd name="connsiteY24" fmla="*/ 1527414 h 5753325"/>
              <a:gd name="connsiteX25" fmla="*/ 6359177 w 6459988"/>
              <a:gd name="connsiteY25" fmla="*/ 1639513 h 5753325"/>
              <a:gd name="connsiteX26" fmla="*/ 6299489 w 6459988"/>
              <a:gd name="connsiteY26" fmla="*/ 1784860 h 5753325"/>
              <a:gd name="connsiteX27" fmla="*/ 6267878 w 6459988"/>
              <a:gd name="connsiteY27" fmla="*/ 1858572 h 5753325"/>
              <a:gd name="connsiteX28" fmla="*/ 6251146 w 6459988"/>
              <a:gd name="connsiteY28" fmla="*/ 1926167 h 5753325"/>
              <a:gd name="connsiteX29" fmla="*/ 6210686 w 6459988"/>
              <a:gd name="connsiteY29" fmla="*/ 2014834 h 5753325"/>
              <a:gd name="connsiteX30" fmla="*/ 6106652 w 6459988"/>
              <a:gd name="connsiteY30" fmla="*/ 2150572 h 5753325"/>
              <a:gd name="connsiteX31" fmla="*/ 6097813 w 6459988"/>
              <a:gd name="connsiteY31" fmla="*/ 2172208 h 5753325"/>
              <a:gd name="connsiteX32" fmla="*/ 6095990 w 6459988"/>
              <a:gd name="connsiteY32" fmla="*/ 2181185 h 5753325"/>
              <a:gd name="connsiteX33" fmla="*/ 6090126 w 6459988"/>
              <a:gd name="connsiteY33" fmla="*/ 2192533 h 5753325"/>
              <a:gd name="connsiteX34" fmla="*/ 6089503 w 6459988"/>
              <a:gd name="connsiteY34" fmla="*/ 2192543 h 5753325"/>
              <a:gd name="connsiteX35" fmla="*/ 6084946 w 6459988"/>
              <a:gd name="connsiteY35" fmla="*/ 2203694 h 5753325"/>
              <a:gd name="connsiteX36" fmla="*/ 5987861 w 6459988"/>
              <a:gd name="connsiteY36" fmla="*/ 2304868 h 5753325"/>
              <a:gd name="connsiteX37" fmla="*/ 5973439 w 6459988"/>
              <a:gd name="connsiteY37" fmla="*/ 2385635 h 5753325"/>
              <a:gd name="connsiteX38" fmla="*/ 5916727 w 6459988"/>
              <a:gd name="connsiteY38" fmla="*/ 2458777 h 5753325"/>
              <a:gd name="connsiteX39" fmla="*/ 5856524 w 6459988"/>
              <a:gd name="connsiteY39" fmla="*/ 2583281 h 5753325"/>
              <a:gd name="connsiteX40" fmla="*/ 5838091 w 6459988"/>
              <a:gd name="connsiteY40" fmla="*/ 2753474 h 5753325"/>
              <a:gd name="connsiteX41" fmla="*/ 5777471 w 6459988"/>
              <a:gd name="connsiteY41" fmla="*/ 2901570 h 5753325"/>
              <a:gd name="connsiteX42" fmla="*/ 5723992 w 6459988"/>
              <a:gd name="connsiteY42" fmla="*/ 2998752 h 5753325"/>
              <a:gd name="connsiteX43" fmla="*/ 5557886 w 6459988"/>
              <a:gd name="connsiteY43" fmla="*/ 3329735 h 5753325"/>
              <a:gd name="connsiteX44" fmla="*/ 5471501 w 6459988"/>
              <a:gd name="connsiteY44" fmla="*/ 3462221 h 5753325"/>
              <a:gd name="connsiteX45" fmla="*/ 5465154 w 6459988"/>
              <a:gd name="connsiteY45" fmla="*/ 3541065 h 5753325"/>
              <a:gd name="connsiteX46" fmla="*/ 5437889 w 6459988"/>
              <a:gd name="connsiteY46" fmla="*/ 3559927 h 5753325"/>
              <a:gd name="connsiteX47" fmla="*/ 5432770 w 6459988"/>
              <a:gd name="connsiteY47" fmla="*/ 3562948 h 5753325"/>
              <a:gd name="connsiteX48" fmla="*/ 5406795 w 6459988"/>
              <a:gd name="connsiteY48" fmla="*/ 3578594 h 5753325"/>
              <a:gd name="connsiteX49" fmla="*/ 5381495 w 6459988"/>
              <a:gd name="connsiteY49" fmla="*/ 3599883 h 5753325"/>
              <a:gd name="connsiteX50" fmla="*/ 5363689 w 6459988"/>
              <a:gd name="connsiteY50" fmla="*/ 3633299 h 5753325"/>
              <a:gd name="connsiteX51" fmla="*/ 5291870 w 6459988"/>
              <a:gd name="connsiteY51" fmla="*/ 3799039 h 5753325"/>
              <a:gd name="connsiteX52" fmla="*/ 5241600 w 6459988"/>
              <a:gd name="connsiteY52" fmla="*/ 3894238 h 5753325"/>
              <a:gd name="connsiteX53" fmla="*/ 5211041 w 6459988"/>
              <a:gd name="connsiteY53" fmla="*/ 3924184 h 5753325"/>
              <a:gd name="connsiteX54" fmla="*/ 5176073 w 6459988"/>
              <a:gd name="connsiteY54" fmla="*/ 3970179 h 5753325"/>
              <a:gd name="connsiteX55" fmla="*/ 5172826 w 6459988"/>
              <a:gd name="connsiteY55" fmla="*/ 3991773 h 5753325"/>
              <a:gd name="connsiteX56" fmla="*/ 5157053 w 6459988"/>
              <a:gd name="connsiteY56" fmla="*/ 3997708 h 5753325"/>
              <a:gd name="connsiteX57" fmla="*/ 5127922 w 6459988"/>
              <a:gd name="connsiteY57" fmla="*/ 4022660 h 5753325"/>
              <a:gd name="connsiteX58" fmla="*/ 5020872 w 6459988"/>
              <a:gd name="connsiteY58" fmla="*/ 4075951 h 5753325"/>
              <a:gd name="connsiteX59" fmla="*/ 4991410 w 6459988"/>
              <a:gd name="connsiteY59" fmla="*/ 4087598 h 5753325"/>
              <a:gd name="connsiteX60" fmla="*/ 4930112 w 6459988"/>
              <a:gd name="connsiteY60" fmla="*/ 4138459 h 5753325"/>
              <a:gd name="connsiteX61" fmla="*/ 4834224 w 6459988"/>
              <a:gd name="connsiteY61" fmla="*/ 4231643 h 5753325"/>
              <a:gd name="connsiteX62" fmla="*/ 4812599 w 6459988"/>
              <a:gd name="connsiteY62" fmla="*/ 4249449 h 5753325"/>
              <a:gd name="connsiteX63" fmla="*/ 4789188 w 6459988"/>
              <a:gd name="connsiteY63" fmla="*/ 4256678 h 5753325"/>
              <a:gd name="connsiteX64" fmla="*/ 4779554 w 6459988"/>
              <a:gd name="connsiteY64" fmla="*/ 4251313 h 5753325"/>
              <a:gd name="connsiteX65" fmla="*/ 4766885 w 6459988"/>
              <a:gd name="connsiteY65" fmla="*/ 4259812 h 5753325"/>
              <a:gd name="connsiteX66" fmla="*/ 4762510 w 6459988"/>
              <a:gd name="connsiteY66" fmla="*/ 4260383 h 5753325"/>
              <a:gd name="connsiteX67" fmla="*/ 4738416 w 6459988"/>
              <a:gd name="connsiteY67" fmla="*/ 4265355 h 5753325"/>
              <a:gd name="connsiteX68" fmla="*/ 4712007 w 6459988"/>
              <a:gd name="connsiteY68" fmla="*/ 4317892 h 5753325"/>
              <a:gd name="connsiteX69" fmla="*/ 4658930 w 6459988"/>
              <a:gd name="connsiteY69" fmla="*/ 4348041 h 5753325"/>
              <a:gd name="connsiteX70" fmla="*/ 4443526 w 6459988"/>
              <a:gd name="connsiteY70" fmla="*/ 4507851 h 5753325"/>
              <a:gd name="connsiteX71" fmla="*/ 4289766 w 6459988"/>
              <a:gd name="connsiteY71" fmla="*/ 4711450 h 5753325"/>
              <a:gd name="connsiteX72" fmla="*/ 4150870 w 6459988"/>
              <a:gd name="connsiteY72" fmla="*/ 4818480 h 5753325"/>
              <a:gd name="connsiteX73" fmla="*/ 4006639 w 6459988"/>
              <a:gd name="connsiteY73" fmla="*/ 4933815 h 5753325"/>
              <a:gd name="connsiteX74" fmla="*/ 3298210 w 6459988"/>
              <a:gd name="connsiteY74" fmla="*/ 5070790 h 5753325"/>
              <a:gd name="connsiteX75" fmla="*/ 2947678 w 6459988"/>
              <a:gd name="connsiteY75" fmla="*/ 5117869 h 5753325"/>
              <a:gd name="connsiteX76" fmla="*/ 2822169 w 6459988"/>
              <a:gd name="connsiteY76" fmla="*/ 5129396 h 5753325"/>
              <a:gd name="connsiteX77" fmla="*/ 2538773 w 6459988"/>
              <a:gd name="connsiteY77" fmla="*/ 5313397 h 5753325"/>
              <a:gd name="connsiteX78" fmla="*/ 2014500 w 6459988"/>
              <a:gd name="connsiteY78" fmla="*/ 5519744 h 5753325"/>
              <a:gd name="connsiteX79" fmla="*/ 1934391 w 6459988"/>
              <a:gd name="connsiteY79" fmla="*/ 5591335 h 5753325"/>
              <a:gd name="connsiteX80" fmla="*/ 1892550 w 6459988"/>
              <a:gd name="connsiteY80" fmla="*/ 5649708 h 5753325"/>
              <a:gd name="connsiteX81" fmla="*/ 1854769 w 6459988"/>
              <a:gd name="connsiteY81" fmla="*/ 5647691 h 5753325"/>
              <a:gd name="connsiteX82" fmla="*/ 1809461 w 6459988"/>
              <a:gd name="connsiteY82" fmla="*/ 5648628 h 5753325"/>
              <a:gd name="connsiteX83" fmla="*/ 1745150 w 6459988"/>
              <a:gd name="connsiteY83" fmla="*/ 5693879 h 5753325"/>
              <a:gd name="connsiteX84" fmla="*/ 1713375 w 6459988"/>
              <a:gd name="connsiteY84" fmla="*/ 5684672 h 5753325"/>
              <a:gd name="connsiteX85" fmla="*/ 1707808 w 6459988"/>
              <a:gd name="connsiteY85" fmla="*/ 5682611 h 5753325"/>
              <a:gd name="connsiteX86" fmla="*/ 1679313 w 6459988"/>
              <a:gd name="connsiteY86" fmla="*/ 5672360 h 5753325"/>
              <a:gd name="connsiteX87" fmla="*/ 1646933 w 6459988"/>
              <a:gd name="connsiteY87" fmla="*/ 5666227 h 5753325"/>
              <a:gd name="connsiteX88" fmla="*/ 1610055 w 6459988"/>
              <a:gd name="connsiteY88" fmla="*/ 5673643 h 5753325"/>
              <a:gd name="connsiteX89" fmla="*/ 1437641 w 6459988"/>
              <a:gd name="connsiteY89" fmla="*/ 5723266 h 5753325"/>
              <a:gd name="connsiteX90" fmla="*/ 1332869 w 6459988"/>
              <a:gd name="connsiteY90" fmla="*/ 5744752 h 5753325"/>
              <a:gd name="connsiteX91" fmla="*/ 1290525 w 6459988"/>
              <a:gd name="connsiteY91" fmla="*/ 5740036 h 5753325"/>
              <a:gd name="connsiteX92" fmla="*/ 1233107 w 6459988"/>
              <a:gd name="connsiteY92" fmla="*/ 5742106 h 5753325"/>
              <a:gd name="connsiteX93" fmla="*/ 1214532 w 6459988"/>
              <a:gd name="connsiteY93" fmla="*/ 5753325 h 5753325"/>
              <a:gd name="connsiteX94" fmla="*/ 1199955 w 6459988"/>
              <a:gd name="connsiteY94" fmla="*/ 5744831 h 5753325"/>
              <a:gd name="connsiteX95" fmla="*/ 1162337 w 6459988"/>
              <a:gd name="connsiteY95" fmla="*/ 5738048 h 5753325"/>
              <a:gd name="connsiteX96" fmla="*/ 1053457 w 6459988"/>
              <a:gd name="connsiteY96" fmla="*/ 5688676 h 5753325"/>
              <a:gd name="connsiteX97" fmla="*/ 1025798 w 6459988"/>
              <a:gd name="connsiteY97" fmla="*/ 5673166 h 5753325"/>
              <a:gd name="connsiteX98" fmla="*/ 947900 w 6459988"/>
              <a:gd name="connsiteY98" fmla="*/ 5657848 h 5753325"/>
              <a:gd name="connsiteX99" fmla="*/ 815627 w 6459988"/>
              <a:gd name="connsiteY99" fmla="*/ 5642557 h 5753325"/>
              <a:gd name="connsiteX100" fmla="*/ 788251 w 6459988"/>
              <a:gd name="connsiteY100" fmla="*/ 5637065 h 5753325"/>
              <a:gd name="connsiteX101" fmla="*/ 767822 w 6459988"/>
              <a:gd name="connsiteY101" fmla="*/ 5623450 h 5753325"/>
              <a:gd name="connsiteX102" fmla="*/ 765791 w 6459988"/>
              <a:gd name="connsiteY102" fmla="*/ 5612539 h 5753325"/>
              <a:gd name="connsiteX103" fmla="*/ 751230 w 6459988"/>
              <a:gd name="connsiteY103" fmla="*/ 5608092 h 5753325"/>
              <a:gd name="connsiteX104" fmla="*/ 748008 w 6459988"/>
              <a:gd name="connsiteY104" fmla="*/ 5605052 h 5753325"/>
              <a:gd name="connsiteX105" fmla="*/ 728871 w 6459988"/>
              <a:gd name="connsiteY105" fmla="*/ 5589469 h 5753325"/>
              <a:gd name="connsiteX106" fmla="*/ 671898 w 6459988"/>
              <a:gd name="connsiteY106" fmla="*/ 5602363 h 5753325"/>
              <a:gd name="connsiteX107" fmla="*/ 615065 w 6459988"/>
              <a:gd name="connsiteY107" fmla="*/ 5580257 h 5753325"/>
              <a:gd name="connsiteX108" fmla="*/ 355785 w 6459988"/>
              <a:gd name="connsiteY108" fmla="*/ 5514383 h 5753325"/>
              <a:gd name="connsiteX109" fmla="*/ 102269 w 6459988"/>
              <a:gd name="connsiteY109" fmla="*/ 5524347 h 5753325"/>
              <a:gd name="connsiteX110" fmla="*/ 13160 w 6459988"/>
              <a:gd name="connsiteY110" fmla="*/ 5514159 h 5753325"/>
              <a:gd name="connsiteX111" fmla="*/ 0 w 6459988"/>
              <a:gd name="connsiteY111" fmla="*/ 5511735 h 5753325"/>
              <a:gd name="connsiteX112" fmla="*/ 0 w 6459988"/>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447445 w 6447632"/>
              <a:gd name="connsiteY10" fmla="*/ 780003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75685 w 6447632"/>
              <a:gd name="connsiteY6" fmla="*/ 535865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426552 w 6447632"/>
              <a:gd name="connsiteY11" fmla="*/ 845805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414269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31878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32570 w 6447632"/>
              <a:gd name="connsiteY13" fmla="*/ 983394 h 5753325"/>
              <a:gd name="connsiteX14" fmla="*/ 6405877 w 6447632"/>
              <a:gd name="connsiteY14" fmla="*/ 1026728 h 5753325"/>
              <a:gd name="connsiteX15" fmla="*/ 6362266 w 6447632"/>
              <a:gd name="connsiteY15" fmla="*/ 1151111 h 5753325"/>
              <a:gd name="connsiteX16" fmla="*/ 6371722 w 6447632"/>
              <a:gd name="connsiteY16" fmla="*/ 1318080 h 5753325"/>
              <a:gd name="connsiteX17" fmla="*/ 6356023 w 6447632"/>
              <a:gd name="connsiteY17" fmla="*/ 1356227 h 5753325"/>
              <a:gd name="connsiteX18" fmla="*/ 6356157 w 6447632"/>
              <a:gd name="connsiteY18" fmla="*/ 1361967 h 5753325"/>
              <a:gd name="connsiteX19" fmla="*/ 6350613 w 6447632"/>
              <a:gd name="connsiteY19" fmla="*/ 1393569 h 5753325"/>
              <a:gd name="connsiteX20" fmla="*/ 6357062 w 6447632"/>
              <a:gd name="connsiteY20" fmla="*/ 1444071 h 5753325"/>
              <a:gd name="connsiteX21" fmla="*/ 6364832 w 6447632"/>
              <a:gd name="connsiteY21" fmla="*/ 1478763 h 5753325"/>
              <a:gd name="connsiteX22" fmla="*/ 6369745 w 6447632"/>
              <a:gd name="connsiteY22" fmla="*/ 1495680 h 5753325"/>
              <a:gd name="connsiteX23" fmla="*/ 6370898 w 6447632"/>
              <a:gd name="connsiteY23" fmla="*/ 1513331 h 5753325"/>
              <a:gd name="connsiteX24" fmla="*/ 6368801 w 6447632"/>
              <a:gd name="connsiteY24" fmla="*/ 1527414 h 5753325"/>
              <a:gd name="connsiteX25" fmla="*/ 6359177 w 6447632"/>
              <a:gd name="connsiteY25" fmla="*/ 1639513 h 5753325"/>
              <a:gd name="connsiteX26" fmla="*/ 6299489 w 6447632"/>
              <a:gd name="connsiteY26" fmla="*/ 1784860 h 5753325"/>
              <a:gd name="connsiteX27" fmla="*/ 6267878 w 6447632"/>
              <a:gd name="connsiteY27" fmla="*/ 1858572 h 5753325"/>
              <a:gd name="connsiteX28" fmla="*/ 6251146 w 6447632"/>
              <a:gd name="connsiteY28" fmla="*/ 1926167 h 5753325"/>
              <a:gd name="connsiteX29" fmla="*/ 6210686 w 6447632"/>
              <a:gd name="connsiteY29" fmla="*/ 2014834 h 5753325"/>
              <a:gd name="connsiteX30" fmla="*/ 6106652 w 6447632"/>
              <a:gd name="connsiteY30" fmla="*/ 2150572 h 5753325"/>
              <a:gd name="connsiteX31" fmla="*/ 6097813 w 6447632"/>
              <a:gd name="connsiteY31" fmla="*/ 2172208 h 5753325"/>
              <a:gd name="connsiteX32" fmla="*/ 6095990 w 6447632"/>
              <a:gd name="connsiteY32" fmla="*/ 2181185 h 5753325"/>
              <a:gd name="connsiteX33" fmla="*/ 6090126 w 6447632"/>
              <a:gd name="connsiteY33" fmla="*/ 2192533 h 5753325"/>
              <a:gd name="connsiteX34" fmla="*/ 6089503 w 6447632"/>
              <a:gd name="connsiteY34" fmla="*/ 2192543 h 5753325"/>
              <a:gd name="connsiteX35" fmla="*/ 6084946 w 6447632"/>
              <a:gd name="connsiteY35" fmla="*/ 2203694 h 5753325"/>
              <a:gd name="connsiteX36" fmla="*/ 5987861 w 6447632"/>
              <a:gd name="connsiteY36" fmla="*/ 2304868 h 5753325"/>
              <a:gd name="connsiteX37" fmla="*/ 5973439 w 6447632"/>
              <a:gd name="connsiteY37" fmla="*/ 2385635 h 5753325"/>
              <a:gd name="connsiteX38" fmla="*/ 5916727 w 6447632"/>
              <a:gd name="connsiteY38" fmla="*/ 2458777 h 5753325"/>
              <a:gd name="connsiteX39" fmla="*/ 5856524 w 6447632"/>
              <a:gd name="connsiteY39" fmla="*/ 2583281 h 5753325"/>
              <a:gd name="connsiteX40" fmla="*/ 5838091 w 6447632"/>
              <a:gd name="connsiteY40" fmla="*/ 2753474 h 5753325"/>
              <a:gd name="connsiteX41" fmla="*/ 5777471 w 6447632"/>
              <a:gd name="connsiteY41" fmla="*/ 2901570 h 5753325"/>
              <a:gd name="connsiteX42" fmla="*/ 5723992 w 6447632"/>
              <a:gd name="connsiteY42" fmla="*/ 2998752 h 5753325"/>
              <a:gd name="connsiteX43" fmla="*/ 5557886 w 6447632"/>
              <a:gd name="connsiteY43" fmla="*/ 3329735 h 5753325"/>
              <a:gd name="connsiteX44" fmla="*/ 5471501 w 6447632"/>
              <a:gd name="connsiteY44" fmla="*/ 3462221 h 5753325"/>
              <a:gd name="connsiteX45" fmla="*/ 5465154 w 6447632"/>
              <a:gd name="connsiteY45" fmla="*/ 3541065 h 5753325"/>
              <a:gd name="connsiteX46" fmla="*/ 5437889 w 6447632"/>
              <a:gd name="connsiteY46" fmla="*/ 3559927 h 5753325"/>
              <a:gd name="connsiteX47" fmla="*/ 5432770 w 6447632"/>
              <a:gd name="connsiteY47" fmla="*/ 3562948 h 5753325"/>
              <a:gd name="connsiteX48" fmla="*/ 5406795 w 6447632"/>
              <a:gd name="connsiteY48" fmla="*/ 3578594 h 5753325"/>
              <a:gd name="connsiteX49" fmla="*/ 5381495 w 6447632"/>
              <a:gd name="connsiteY49" fmla="*/ 3599883 h 5753325"/>
              <a:gd name="connsiteX50" fmla="*/ 5363689 w 6447632"/>
              <a:gd name="connsiteY50" fmla="*/ 3633299 h 5753325"/>
              <a:gd name="connsiteX51" fmla="*/ 5291870 w 6447632"/>
              <a:gd name="connsiteY51" fmla="*/ 3799039 h 5753325"/>
              <a:gd name="connsiteX52" fmla="*/ 5241600 w 6447632"/>
              <a:gd name="connsiteY52" fmla="*/ 3894238 h 5753325"/>
              <a:gd name="connsiteX53" fmla="*/ 5211041 w 6447632"/>
              <a:gd name="connsiteY53" fmla="*/ 3924184 h 5753325"/>
              <a:gd name="connsiteX54" fmla="*/ 5176073 w 6447632"/>
              <a:gd name="connsiteY54" fmla="*/ 3970179 h 5753325"/>
              <a:gd name="connsiteX55" fmla="*/ 5172826 w 6447632"/>
              <a:gd name="connsiteY55" fmla="*/ 3991773 h 5753325"/>
              <a:gd name="connsiteX56" fmla="*/ 5157053 w 6447632"/>
              <a:gd name="connsiteY56" fmla="*/ 3997708 h 5753325"/>
              <a:gd name="connsiteX57" fmla="*/ 5127922 w 6447632"/>
              <a:gd name="connsiteY57" fmla="*/ 4022660 h 5753325"/>
              <a:gd name="connsiteX58" fmla="*/ 5020872 w 6447632"/>
              <a:gd name="connsiteY58" fmla="*/ 4075951 h 5753325"/>
              <a:gd name="connsiteX59" fmla="*/ 4991410 w 6447632"/>
              <a:gd name="connsiteY59" fmla="*/ 4087598 h 5753325"/>
              <a:gd name="connsiteX60" fmla="*/ 4930112 w 6447632"/>
              <a:gd name="connsiteY60" fmla="*/ 4138459 h 5753325"/>
              <a:gd name="connsiteX61" fmla="*/ 4834224 w 6447632"/>
              <a:gd name="connsiteY61" fmla="*/ 4231643 h 5753325"/>
              <a:gd name="connsiteX62" fmla="*/ 4812599 w 6447632"/>
              <a:gd name="connsiteY62" fmla="*/ 4249449 h 5753325"/>
              <a:gd name="connsiteX63" fmla="*/ 4789188 w 6447632"/>
              <a:gd name="connsiteY63" fmla="*/ 4256678 h 5753325"/>
              <a:gd name="connsiteX64" fmla="*/ 4779554 w 6447632"/>
              <a:gd name="connsiteY64" fmla="*/ 4251313 h 5753325"/>
              <a:gd name="connsiteX65" fmla="*/ 4766885 w 6447632"/>
              <a:gd name="connsiteY65" fmla="*/ 4259812 h 5753325"/>
              <a:gd name="connsiteX66" fmla="*/ 4762510 w 6447632"/>
              <a:gd name="connsiteY66" fmla="*/ 4260383 h 5753325"/>
              <a:gd name="connsiteX67" fmla="*/ 4738416 w 6447632"/>
              <a:gd name="connsiteY67" fmla="*/ 4265355 h 5753325"/>
              <a:gd name="connsiteX68" fmla="*/ 4712007 w 6447632"/>
              <a:gd name="connsiteY68" fmla="*/ 4317892 h 5753325"/>
              <a:gd name="connsiteX69" fmla="*/ 4658930 w 6447632"/>
              <a:gd name="connsiteY69" fmla="*/ 4348041 h 5753325"/>
              <a:gd name="connsiteX70" fmla="*/ 4443526 w 6447632"/>
              <a:gd name="connsiteY70" fmla="*/ 4507851 h 5753325"/>
              <a:gd name="connsiteX71" fmla="*/ 4289766 w 6447632"/>
              <a:gd name="connsiteY71" fmla="*/ 4711450 h 5753325"/>
              <a:gd name="connsiteX72" fmla="*/ 4150870 w 6447632"/>
              <a:gd name="connsiteY72" fmla="*/ 4818480 h 5753325"/>
              <a:gd name="connsiteX73" fmla="*/ 4006639 w 6447632"/>
              <a:gd name="connsiteY73" fmla="*/ 4933815 h 5753325"/>
              <a:gd name="connsiteX74" fmla="*/ 3298210 w 6447632"/>
              <a:gd name="connsiteY74" fmla="*/ 5070790 h 5753325"/>
              <a:gd name="connsiteX75" fmla="*/ 2947678 w 6447632"/>
              <a:gd name="connsiteY75" fmla="*/ 5117869 h 5753325"/>
              <a:gd name="connsiteX76" fmla="*/ 2822169 w 6447632"/>
              <a:gd name="connsiteY76" fmla="*/ 5129396 h 5753325"/>
              <a:gd name="connsiteX77" fmla="*/ 2538773 w 6447632"/>
              <a:gd name="connsiteY77" fmla="*/ 5313397 h 5753325"/>
              <a:gd name="connsiteX78" fmla="*/ 2014500 w 6447632"/>
              <a:gd name="connsiteY78" fmla="*/ 5519744 h 5753325"/>
              <a:gd name="connsiteX79" fmla="*/ 1934391 w 6447632"/>
              <a:gd name="connsiteY79" fmla="*/ 5591335 h 5753325"/>
              <a:gd name="connsiteX80" fmla="*/ 1892550 w 6447632"/>
              <a:gd name="connsiteY80" fmla="*/ 5649708 h 5753325"/>
              <a:gd name="connsiteX81" fmla="*/ 1854769 w 6447632"/>
              <a:gd name="connsiteY81" fmla="*/ 5647691 h 5753325"/>
              <a:gd name="connsiteX82" fmla="*/ 1809461 w 6447632"/>
              <a:gd name="connsiteY82" fmla="*/ 5648628 h 5753325"/>
              <a:gd name="connsiteX83" fmla="*/ 1745150 w 6447632"/>
              <a:gd name="connsiteY83" fmla="*/ 5693879 h 5753325"/>
              <a:gd name="connsiteX84" fmla="*/ 1713375 w 6447632"/>
              <a:gd name="connsiteY84" fmla="*/ 5684672 h 5753325"/>
              <a:gd name="connsiteX85" fmla="*/ 1707808 w 6447632"/>
              <a:gd name="connsiteY85" fmla="*/ 5682611 h 5753325"/>
              <a:gd name="connsiteX86" fmla="*/ 1679313 w 6447632"/>
              <a:gd name="connsiteY86" fmla="*/ 5672360 h 5753325"/>
              <a:gd name="connsiteX87" fmla="*/ 1646933 w 6447632"/>
              <a:gd name="connsiteY87" fmla="*/ 5666227 h 5753325"/>
              <a:gd name="connsiteX88" fmla="*/ 1610055 w 6447632"/>
              <a:gd name="connsiteY88" fmla="*/ 5673643 h 5753325"/>
              <a:gd name="connsiteX89" fmla="*/ 1437641 w 6447632"/>
              <a:gd name="connsiteY89" fmla="*/ 5723266 h 5753325"/>
              <a:gd name="connsiteX90" fmla="*/ 1332869 w 6447632"/>
              <a:gd name="connsiteY90" fmla="*/ 5744752 h 5753325"/>
              <a:gd name="connsiteX91" fmla="*/ 1290525 w 6447632"/>
              <a:gd name="connsiteY91" fmla="*/ 5740036 h 5753325"/>
              <a:gd name="connsiteX92" fmla="*/ 1233107 w 6447632"/>
              <a:gd name="connsiteY92" fmla="*/ 5742106 h 5753325"/>
              <a:gd name="connsiteX93" fmla="*/ 1214532 w 6447632"/>
              <a:gd name="connsiteY93" fmla="*/ 5753325 h 5753325"/>
              <a:gd name="connsiteX94" fmla="*/ 1199955 w 6447632"/>
              <a:gd name="connsiteY94" fmla="*/ 5744831 h 5753325"/>
              <a:gd name="connsiteX95" fmla="*/ 1162337 w 6447632"/>
              <a:gd name="connsiteY95" fmla="*/ 5738048 h 5753325"/>
              <a:gd name="connsiteX96" fmla="*/ 1053457 w 6447632"/>
              <a:gd name="connsiteY96" fmla="*/ 5688676 h 5753325"/>
              <a:gd name="connsiteX97" fmla="*/ 1025798 w 6447632"/>
              <a:gd name="connsiteY97" fmla="*/ 5673166 h 5753325"/>
              <a:gd name="connsiteX98" fmla="*/ 947900 w 6447632"/>
              <a:gd name="connsiteY98" fmla="*/ 5657848 h 5753325"/>
              <a:gd name="connsiteX99" fmla="*/ 815627 w 6447632"/>
              <a:gd name="connsiteY99" fmla="*/ 5642557 h 5753325"/>
              <a:gd name="connsiteX100" fmla="*/ 788251 w 6447632"/>
              <a:gd name="connsiteY100" fmla="*/ 5637065 h 5753325"/>
              <a:gd name="connsiteX101" fmla="*/ 767822 w 6447632"/>
              <a:gd name="connsiteY101" fmla="*/ 5623450 h 5753325"/>
              <a:gd name="connsiteX102" fmla="*/ 765791 w 6447632"/>
              <a:gd name="connsiteY102" fmla="*/ 5612539 h 5753325"/>
              <a:gd name="connsiteX103" fmla="*/ 751230 w 6447632"/>
              <a:gd name="connsiteY103" fmla="*/ 5608092 h 5753325"/>
              <a:gd name="connsiteX104" fmla="*/ 748008 w 6447632"/>
              <a:gd name="connsiteY104" fmla="*/ 5605052 h 5753325"/>
              <a:gd name="connsiteX105" fmla="*/ 728871 w 6447632"/>
              <a:gd name="connsiteY105" fmla="*/ 5589469 h 5753325"/>
              <a:gd name="connsiteX106" fmla="*/ 671898 w 6447632"/>
              <a:gd name="connsiteY106" fmla="*/ 5602363 h 5753325"/>
              <a:gd name="connsiteX107" fmla="*/ 615065 w 6447632"/>
              <a:gd name="connsiteY107" fmla="*/ 5580257 h 5753325"/>
              <a:gd name="connsiteX108" fmla="*/ 355785 w 6447632"/>
              <a:gd name="connsiteY108" fmla="*/ 5514383 h 5753325"/>
              <a:gd name="connsiteX109" fmla="*/ 102269 w 6447632"/>
              <a:gd name="connsiteY109" fmla="*/ 5524347 h 5753325"/>
              <a:gd name="connsiteX110" fmla="*/ 13160 w 6447632"/>
              <a:gd name="connsiteY110" fmla="*/ 5514159 h 5753325"/>
              <a:gd name="connsiteX111" fmla="*/ 0 w 6447632"/>
              <a:gd name="connsiteY111" fmla="*/ 5511735 h 5753325"/>
              <a:gd name="connsiteX112" fmla="*/ 0 w 6447632"/>
              <a:gd name="connsiteY112"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434072 w 6447632"/>
              <a:gd name="connsiteY12" fmla="*/ 910733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405877 w 6447632"/>
              <a:gd name="connsiteY13" fmla="*/ 1026728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71501 w 6447632"/>
              <a:gd name="connsiteY43" fmla="*/ 3462221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5154 w 6447632"/>
              <a:gd name="connsiteY44" fmla="*/ 3541065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29735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723992 w 6447632"/>
              <a:gd name="connsiteY41" fmla="*/ 2998752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77471 w 6447632"/>
              <a:gd name="connsiteY40" fmla="*/ 2901570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59177 w 6447632"/>
              <a:gd name="connsiteY24" fmla="*/ 1639513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68801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71722 w 6447632"/>
              <a:gd name="connsiteY15" fmla="*/ 1318080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62266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45206 w 6447632"/>
              <a:gd name="connsiteY13" fmla="*/ 1018060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54187 w 6447632"/>
              <a:gd name="connsiteY7" fmla="*/ 615799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58350 w 6447632"/>
              <a:gd name="connsiteY6" fmla="*/ 492529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344988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41532 w 6447632"/>
              <a:gd name="connsiteY14" fmla="*/ 1151111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34770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7632"/>
              <a:gd name="connsiteY0" fmla="*/ 0 h 5753325"/>
              <a:gd name="connsiteX1" fmla="*/ 6438980 w 6447632"/>
              <a:gd name="connsiteY1" fmla="*/ 0 h 5753325"/>
              <a:gd name="connsiteX2" fmla="*/ 6439047 w 6447632"/>
              <a:gd name="connsiteY2" fmla="*/ 147 h 5753325"/>
              <a:gd name="connsiteX3" fmla="*/ 6443456 w 6447632"/>
              <a:gd name="connsiteY3" fmla="*/ 130105 h 5753325"/>
              <a:gd name="connsiteX4" fmla="*/ 6447632 w 6447632"/>
              <a:gd name="connsiteY4" fmla="*/ 170016 h 5753325"/>
              <a:gd name="connsiteX5" fmla="*/ 6396598 w 6447632"/>
              <a:gd name="connsiteY5" fmla="*/ 274847 h 5753325"/>
              <a:gd name="connsiteX6" fmla="*/ 6337615 w 6447632"/>
              <a:gd name="connsiteY6" fmla="*/ 471794 h 5753325"/>
              <a:gd name="connsiteX7" fmla="*/ 6304423 w 6447632"/>
              <a:gd name="connsiteY7" fmla="*/ 582623 h 5753325"/>
              <a:gd name="connsiteX8" fmla="*/ 6303977 w 6447632"/>
              <a:gd name="connsiteY8" fmla="*/ 664291 h 5753325"/>
              <a:gd name="connsiteX9" fmla="*/ 6299372 w 6447632"/>
              <a:gd name="connsiteY9" fmla="*/ 697330 h 5753325"/>
              <a:gd name="connsiteX10" fmla="*/ 6309888 w 6447632"/>
              <a:gd name="connsiteY10" fmla="*/ 754001 h 5753325"/>
              <a:gd name="connsiteX11" fmla="*/ 6339879 w 6447632"/>
              <a:gd name="connsiteY11" fmla="*/ 811136 h 5753325"/>
              <a:gd name="connsiteX12" fmla="*/ 6330065 w 6447632"/>
              <a:gd name="connsiteY12" fmla="*/ 893399 h 5753325"/>
              <a:gd name="connsiteX13" fmla="*/ 6328618 w 6447632"/>
              <a:gd name="connsiteY13" fmla="*/ 1009766 h 5753325"/>
              <a:gd name="connsiteX14" fmla="*/ 6320797 w 6447632"/>
              <a:gd name="connsiteY14" fmla="*/ 1146964 h 5753325"/>
              <a:gd name="connsiteX15" fmla="*/ 6334400 w 6447632"/>
              <a:gd name="connsiteY15" fmla="*/ 1280757 h 5753325"/>
              <a:gd name="connsiteX16" fmla="*/ 6356023 w 6447632"/>
              <a:gd name="connsiteY16" fmla="*/ 1356227 h 5753325"/>
              <a:gd name="connsiteX17" fmla="*/ 6356157 w 6447632"/>
              <a:gd name="connsiteY17" fmla="*/ 1361967 h 5753325"/>
              <a:gd name="connsiteX18" fmla="*/ 6350613 w 6447632"/>
              <a:gd name="connsiteY18" fmla="*/ 1393569 h 5753325"/>
              <a:gd name="connsiteX19" fmla="*/ 6357062 w 6447632"/>
              <a:gd name="connsiteY19" fmla="*/ 1444071 h 5753325"/>
              <a:gd name="connsiteX20" fmla="*/ 6364832 w 6447632"/>
              <a:gd name="connsiteY20" fmla="*/ 1478763 h 5753325"/>
              <a:gd name="connsiteX21" fmla="*/ 6369745 w 6447632"/>
              <a:gd name="connsiteY21" fmla="*/ 1495680 h 5753325"/>
              <a:gd name="connsiteX22" fmla="*/ 6370898 w 6447632"/>
              <a:gd name="connsiteY22" fmla="*/ 1513331 h 5753325"/>
              <a:gd name="connsiteX23" fmla="*/ 6339773 w 6447632"/>
              <a:gd name="connsiteY23" fmla="*/ 1527414 h 5753325"/>
              <a:gd name="connsiteX24" fmla="*/ 6321854 w 6447632"/>
              <a:gd name="connsiteY24" fmla="*/ 1635366 h 5753325"/>
              <a:gd name="connsiteX25" fmla="*/ 6299489 w 6447632"/>
              <a:gd name="connsiteY25" fmla="*/ 1784860 h 5753325"/>
              <a:gd name="connsiteX26" fmla="*/ 6267878 w 6447632"/>
              <a:gd name="connsiteY26" fmla="*/ 1858572 h 5753325"/>
              <a:gd name="connsiteX27" fmla="*/ 6251146 w 6447632"/>
              <a:gd name="connsiteY27" fmla="*/ 1926167 h 5753325"/>
              <a:gd name="connsiteX28" fmla="*/ 6210686 w 6447632"/>
              <a:gd name="connsiteY28" fmla="*/ 2014834 h 5753325"/>
              <a:gd name="connsiteX29" fmla="*/ 6106652 w 6447632"/>
              <a:gd name="connsiteY29" fmla="*/ 2150572 h 5753325"/>
              <a:gd name="connsiteX30" fmla="*/ 6097813 w 6447632"/>
              <a:gd name="connsiteY30" fmla="*/ 2172208 h 5753325"/>
              <a:gd name="connsiteX31" fmla="*/ 6095990 w 6447632"/>
              <a:gd name="connsiteY31" fmla="*/ 2181185 h 5753325"/>
              <a:gd name="connsiteX32" fmla="*/ 6090126 w 6447632"/>
              <a:gd name="connsiteY32" fmla="*/ 2192533 h 5753325"/>
              <a:gd name="connsiteX33" fmla="*/ 6089503 w 6447632"/>
              <a:gd name="connsiteY33" fmla="*/ 2192543 h 5753325"/>
              <a:gd name="connsiteX34" fmla="*/ 6084946 w 6447632"/>
              <a:gd name="connsiteY34" fmla="*/ 2203694 h 5753325"/>
              <a:gd name="connsiteX35" fmla="*/ 5987861 w 6447632"/>
              <a:gd name="connsiteY35" fmla="*/ 2304868 h 5753325"/>
              <a:gd name="connsiteX36" fmla="*/ 5973439 w 6447632"/>
              <a:gd name="connsiteY36" fmla="*/ 2385635 h 5753325"/>
              <a:gd name="connsiteX37" fmla="*/ 5916727 w 6447632"/>
              <a:gd name="connsiteY37" fmla="*/ 2458777 h 5753325"/>
              <a:gd name="connsiteX38" fmla="*/ 5856524 w 6447632"/>
              <a:gd name="connsiteY38" fmla="*/ 2583281 h 5753325"/>
              <a:gd name="connsiteX39" fmla="*/ 5838091 w 6447632"/>
              <a:gd name="connsiteY39" fmla="*/ 2753474 h 5753325"/>
              <a:gd name="connsiteX40" fmla="*/ 5744296 w 6447632"/>
              <a:gd name="connsiteY40" fmla="*/ 2893276 h 5753325"/>
              <a:gd name="connsiteX41" fmla="*/ 5682522 w 6447632"/>
              <a:gd name="connsiteY41" fmla="*/ 3044368 h 5753325"/>
              <a:gd name="connsiteX42" fmla="*/ 5557886 w 6447632"/>
              <a:gd name="connsiteY42" fmla="*/ 3304853 h 5753325"/>
              <a:gd name="connsiteX43" fmla="*/ 5483942 w 6447632"/>
              <a:gd name="connsiteY43" fmla="*/ 3416604 h 5753325"/>
              <a:gd name="connsiteX44" fmla="*/ 5461007 w 6447632"/>
              <a:gd name="connsiteY44" fmla="*/ 3503742 h 5753325"/>
              <a:gd name="connsiteX45" fmla="*/ 5437889 w 6447632"/>
              <a:gd name="connsiteY45" fmla="*/ 3559927 h 5753325"/>
              <a:gd name="connsiteX46" fmla="*/ 5432770 w 6447632"/>
              <a:gd name="connsiteY46" fmla="*/ 3562948 h 5753325"/>
              <a:gd name="connsiteX47" fmla="*/ 5406795 w 6447632"/>
              <a:gd name="connsiteY47" fmla="*/ 3578594 h 5753325"/>
              <a:gd name="connsiteX48" fmla="*/ 5381495 w 6447632"/>
              <a:gd name="connsiteY48" fmla="*/ 3599883 h 5753325"/>
              <a:gd name="connsiteX49" fmla="*/ 5363689 w 6447632"/>
              <a:gd name="connsiteY49" fmla="*/ 3633299 h 5753325"/>
              <a:gd name="connsiteX50" fmla="*/ 5291870 w 6447632"/>
              <a:gd name="connsiteY50" fmla="*/ 3799039 h 5753325"/>
              <a:gd name="connsiteX51" fmla="*/ 5241600 w 6447632"/>
              <a:gd name="connsiteY51" fmla="*/ 3894238 h 5753325"/>
              <a:gd name="connsiteX52" fmla="*/ 5211041 w 6447632"/>
              <a:gd name="connsiteY52" fmla="*/ 3924184 h 5753325"/>
              <a:gd name="connsiteX53" fmla="*/ 5176073 w 6447632"/>
              <a:gd name="connsiteY53" fmla="*/ 3970179 h 5753325"/>
              <a:gd name="connsiteX54" fmla="*/ 5172826 w 6447632"/>
              <a:gd name="connsiteY54" fmla="*/ 3991773 h 5753325"/>
              <a:gd name="connsiteX55" fmla="*/ 5157053 w 6447632"/>
              <a:gd name="connsiteY55" fmla="*/ 3997708 h 5753325"/>
              <a:gd name="connsiteX56" fmla="*/ 5127922 w 6447632"/>
              <a:gd name="connsiteY56" fmla="*/ 4022660 h 5753325"/>
              <a:gd name="connsiteX57" fmla="*/ 5020872 w 6447632"/>
              <a:gd name="connsiteY57" fmla="*/ 4075951 h 5753325"/>
              <a:gd name="connsiteX58" fmla="*/ 4991410 w 6447632"/>
              <a:gd name="connsiteY58" fmla="*/ 4087598 h 5753325"/>
              <a:gd name="connsiteX59" fmla="*/ 4930112 w 6447632"/>
              <a:gd name="connsiteY59" fmla="*/ 4138459 h 5753325"/>
              <a:gd name="connsiteX60" fmla="*/ 4834224 w 6447632"/>
              <a:gd name="connsiteY60" fmla="*/ 4231643 h 5753325"/>
              <a:gd name="connsiteX61" fmla="*/ 4812599 w 6447632"/>
              <a:gd name="connsiteY61" fmla="*/ 4249449 h 5753325"/>
              <a:gd name="connsiteX62" fmla="*/ 4789188 w 6447632"/>
              <a:gd name="connsiteY62" fmla="*/ 4256678 h 5753325"/>
              <a:gd name="connsiteX63" fmla="*/ 4779554 w 6447632"/>
              <a:gd name="connsiteY63" fmla="*/ 4251313 h 5753325"/>
              <a:gd name="connsiteX64" fmla="*/ 4766885 w 6447632"/>
              <a:gd name="connsiteY64" fmla="*/ 4259812 h 5753325"/>
              <a:gd name="connsiteX65" fmla="*/ 4762510 w 6447632"/>
              <a:gd name="connsiteY65" fmla="*/ 4260383 h 5753325"/>
              <a:gd name="connsiteX66" fmla="*/ 4738416 w 6447632"/>
              <a:gd name="connsiteY66" fmla="*/ 4265355 h 5753325"/>
              <a:gd name="connsiteX67" fmla="*/ 4712007 w 6447632"/>
              <a:gd name="connsiteY67" fmla="*/ 4317892 h 5753325"/>
              <a:gd name="connsiteX68" fmla="*/ 4658930 w 6447632"/>
              <a:gd name="connsiteY68" fmla="*/ 4348041 h 5753325"/>
              <a:gd name="connsiteX69" fmla="*/ 4443526 w 6447632"/>
              <a:gd name="connsiteY69" fmla="*/ 4507851 h 5753325"/>
              <a:gd name="connsiteX70" fmla="*/ 4289766 w 6447632"/>
              <a:gd name="connsiteY70" fmla="*/ 4711450 h 5753325"/>
              <a:gd name="connsiteX71" fmla="*/ 4150870 w 6447632"/>
              <a:gd name="connsiteY71" fmla="*/ 4818480 h 5753325"/>
              <a:gd name="connsiteX72" fmla="*/ 4006639 w 6447632"/>
              <a:gd name="connsiteY72" fmla="*/ 4933815 h 5753325"/>
              <a:gd name="connsiteX73" fmla="*/ 3298210 w 6447632"/>
              <a:gd name="connsiteY73" fmla="*/ 5070790 h 5753325"/>
              <a:gd name="connsiteX74" fmla="*/ 2947678 w 6447632"/>
              <a:gd name="connsiteY74" fmla="*/ 5117869 h 5753325"/>
              <a:gd name="connsiteX75" fmla="*/ 2822169 w 6447632"/>
              <a:gd name="connsiteY75" fmla="*/ 5129396 h 5753325"/>
              <a:gd name="connsiteX76" fmla="*/ 2538773 w 6447632"/>
              <a:gd name="connsiteY76" fmla="*/ 5313397 h 5753325"/>
              <a:gd name="connsiteX77" fmla="*/ 2014500 w 6447632"/>
              <a:gd name="connsiteY77" fmla="*/ 5519744 h 5753325"/>
              <a:gd name="connsiteX78" fmla="*/ 1934391 w 6447632"/>
              <a:gd name="connsiteY78" fmla="*/ 5591335 h 5753325"/>
              <a:gd name="connsiteX79" fmla="*/ 1892550 w 6447632"/>
              <a:gd name="connsiteY79" fmla="*/ 5649708 h 5753325"/>
              <a:gd name="connsiteX80" fmla="*/ 1854769 w 6447632"/>
              <a:gd name="connsiteY80" fmla="*/ 5647691 h 5753325"/>
              <a:gd name="connsiteX81" fmla="*/ 1809461 w 6447632"/>
              <a:gd name="connsiteY81" fmla="*/ 5648628 h 5753325"/>
              <a:gd name="connsiteX82" fmla="*/ 1745150 w 6447632"/>
              <a:gd name="connsiteY82" fmla="*/ 5693879 h 5753325"/>
              <a:gd name="connsiteX83" fmla="*/ 1713375 w 6447632"/>
              <a:gd name="connsiteY83" fmla="*/ 5684672 h 5753325"/>
              <a:gd name="connsiteX84" fmla="*/ 1707808 w 6447632"/>
              <a:gd name="connsiteY84" fmla="*/ 5682611 h 5753325"/>
              <a:gd name="connsiteX85" fmla="*/ 1679313 w 6447632"/>
              <a:gd name="connsiteY85" fmla="*/ 5672360 h 5753325"/>
              <a:gd name="connsiteX86" fmla="*/ 1646933 w 6447632"/>
              <a:gd name="connsiteY86" fmla="*/ 5666227 h 5753325"/>
              <a:gd name="connsiteX87" fmla="*/ 1610055 w 6447632"/>
              <a:gd name="connsiteY87" fmla="*/ 5673643 h 5753325"/>
              <a:gd name="connsiteX88" fmla="*/ 1437641 w 6447632"/>
              <a:gd name="connsiteY88" fmla="*/ 5723266 h 5753325"/>
              <a:gd name="connsiteX89" fmla="*/ 1332869 w 6447632"/>
              <a:gd name="connsiteY89" fmla="*/ 5744752 h 5753325"/>
              <a:gd name="connsiteX90" fmla="*/ 1290525 w 6447632"/>
              <a:gd name="connsiteY90" fmla="*/ 5740036 h 5753325"/>
              <a:gd name="connsiteX91" fmla="*/ 1233107 w 6447632"/>
              <a:gd name="connsiteY91" fmla="*/ 5742106 h 5753325"/>
              <a:gd name="connsiteX92" fmla="*/ 1214532 w 6447632"/>
              <a:gd name="connsiteY92" fmla="*/ 5753325 h 5753325"/>
              <a:gd name="connsiteX93" fmla="*/ 1199955 w 6447632"/>
              <a:gd name="connsiteY93" fmla="*/ 5744831 h 5753325"/>
              <a:gd name="connsiteX94" fmla="*/ 1162337 w 6447632"/>
              <a:gd name="connsiteY94" fmla="*/ 5738048 h 5753325"/>
              <a:gd name="connsiteX95" fmla="*/ 1053457 w 6447632"/>
              <a:gd name="connsiteY95" fmla="*/ 5688676 h 5753325"/>
              <a:gd name="connsiteX96" fmla="*/ 1025798 w 6447632"/>
              <a:gd name="connsiteY96" fmla="*/ 5673166 h 5753325"/>
              <a:gd name="connsiteX97" fmla="*/ 947900 w 6447632"/>
              <a:gd name="connsiteY97" fmla="*/ 5657848 h 5753325"/>
              <a:gd name="connsiteX98" fmla="*/ 815627 w 6447632"/>
              <a:gd name="connsiteY98" fmla="*/ 5642557 h 5753325"/>
              <a:gd name="connsiteX99" fmla="*/ 788251 w 6447632"/>
              <a:gd name="connsiteY99" fmla="*/ 5637065 h 5753325"/>
              <a:gd name="connsiteX100" fmla="*/ 767822 w 6447632"/>
              <a:gd name="connsiteY100" fmla="*/ 5623450 h 5753325"/>
              <a:gd name="connsiteX101" fmla="*/ 765791 w 6447632"/>
              <a:gd name="connsiteY101" fmla="*/ 5612539 h 5753325"/>
              <a:gd name="connsiteX102" fmla="*/ 751230 w 6447632"/>
              <a:gd name="connsiteY102" fmla="*/ 5608092 h 5753325"/>
              <a:gd name="connsiteX103" fmla="*/ 748008 w 6447632"/>
              <a:gd name="connsiteY103" fmla="*/ 5605052 h 5753325"/>
              <a:gd name="connsiteX104" fmla="*/ 728871 w 6447632"/>
              <a:gd name="connsiteY104" fmla="*/ 5589469 h 5753325"/>
              <a:gd name="connsiteX105" fmla="*/ 671898 w 6447632"/>
              <a:gd name="connsiteY105" fmla="*/ 5602363 h 5753325"/>
              <a:gd name="connsiteX106" fmla="*/ 615065 w 6447632"/>
              <a:gd name="connsiteY106" fmla="*/ 5580257 h 5753325"/>
              <a:gd name="connsiteX107" fmla="*/ 355785 w 6447632"/>
              <a:gd name="connsiteY107" fmla="*/ 5514383 h 5753325"/>
              <a:gd name="connsiteX108" fmla="*/ 102269 w 6447632"/>
              <a:gd name="connsiteY108" fmla="*/ 5524347 h 5753325"/>
              <a:gd name="connsiteX109" fmla="*/ 13160 w 6447632"/>
              <a:gd name="connsiteY109" fmla="*/ 5514159 h 5753325"/>
              <a:gd name="connsiteX110" fmla="*/ 0 w 6447632"/>
              <a:gd name="connsiteY110" fmla="*/ 5511735 h 5753325"/>
              <a:gd name="connsiteX111" fmla="*/ 0 w 6447632"/>
              <a:gd name="connsiteY111" fmla="*/ 0 h 5753325"/>
              <a:gd name="connsiteX0" fmla="*/ 0 w 6443456"/>
              <a:gd name="connsiteY0" fmla="*/ 0 h 5753325"/>
              <a:gd name="connsiteX1" fmla="*/ 6438980 w 6443456"/>
              <a:gd name="connsiteY1" fmla="*/ 0 h 5753325"/>
              <a:gd name="connsiteX2" fmla="*/ 6439047 w 6443456"/>
              <a:gd name="connsiteY2" fmla="*/ 147 h 5753325"/>
              <a:gd name="connsiteX3" fmla="*/ 6443456 w 6443456"/>
              <a:gd name="connsiteY3" fmla="*/ 130105 h 5753325"/>
              <a:gd name="connsiteX4" fmla="*/ 6422751 w 6443456"/>
              <a:gd name="connsiteY4" fmla="*/ 174163 h 5753325"/>
              <a:gd name="connsiteX5" fmla="*/ 6396598 w 6443456"/>
              <a:gd name="connsiteY5" fmla="*/ 274847 h 5753325"/>
              <a:gd name="connsiteX6" fmla="*/ 6337615 w 6443456"/>
              <a:gd name="connsiteY6" fmla="*/ 471794 h 5753325"/>
              <a:gd name="connsiteX7" fmla="*/ 6304423 w 6443456"/>
              <a:gd name="connsiteY7" fmla="*/ 582623 h 5753325"/>
              <a:gd name="connsiteX8" fmla="*/ 6303977 w 6443456"/>
              <a:gd name="connsiteY8" fmla="*/ 664291 h 5753325"/>
              <a:gd name="connsiteX9" fmla="*/ 6299372 w 6443456"/>
              <a:gd name="connsiteY9" fmla="*/ 697330 h 5753325"/>
              <a:gd name="connsiteX10" fmla="*/ 6309888 w 6443456"/>
              <a:gd name="connsiteY10" fmla="*/ 754001 h 5753325"/>
              <a:gd name="connsiteX11" fmla="*/ 6339879 w 6443456"/>
              <a:gd name="connsiteY11" fmla="*/ 811136 h 5753325"/>
              <a:gd name="connsiteX12" fmla="*/ 6330065 w 6443456"/>
              <a:gd name="connsiteY12" fmla="*/ 893399 h 5753325"/>
              <a:gd name="connsiteX13" fmla="*/ 6328618 w 6443456"/>
              <a:gd name="connsiteY13" fmla="*/ 1009766 h 5753325"/>
              <a:gd name="connsiteX14" fmla="*/ 6320797 w 6443456"/>
              <a:gd name="connsiteY14" fmla="*/ 1146964 h 5753325"/>
              <a:gd name="connsiteX15" fmla="*/ 6334400 w 6443456"/>
              <a:gd name="connsiteY15" fmla="*/ 1280757 h 5753325"/>
              <a:gd name="connsiteX16" fmla="*/ 6356023 w 6443456"/>
              <a:gd name="connsiteY16" fmla="*/ 1356227 h 5753325"/>
              <a:gd name="connsiteX17" fmla="*/ 6356157 w 6443456"/>
              <a:gd name="connsiteY17" fmla="*/ 1361967 h 5753325"/>
              <a:gd name="connsiteX18" fmla="*/ 6350613 w 6443456"/>
              <a:gd name="connsiteY18" fmla="*/ 1393569 h 5753325"/>
              <a:gd name="connsiteX19" fmla="*/ 6357062 w 6443456"/>
              <a:gd name="connsiteY19" fmla="*/ 1444071 h 5753325"/>
              <a:gd name="connsiteX20" fmla="*/ 6364832 w 6443456"/>
              <a:gd name="connsiteY20" fmla="*/ 1478763 h 5753325"/>
              <a:gd name="connsiteX21" fmla="*/ 6369745 w 6443456"/>
              <a:gd name="connsiteY21" fmla="*/ 1495680 h 5753325"/>
              <a:gd name="connsiteX22" fmla="*/ 6370898 w 6443456"/>
              <a:gd name="connsiteY22" fmla="*/ 1513331 h 5753325"/>
              <a:gd name="connsiteX23" fmla="*/ 6339773 w 6443456"/>
              <a:gd name="connsiteY23" fmla="*/ 1527414 h 5753325"/>
              <a:gd name="connsiteX24" fmla="*/ 6321854 w 6443456"/>
              <a:gd name="connsiteY24" fmla="*/ 1635366 h 5753325"/>
              <a:gd name="connsiteX25" fmla="*/ 6299489 w 6443456"/>
              <a:gd name="connsiteY25" fmla="*/ 1784860 h 5753325"/>
              <a:gd name="connsiteX26" fmla="*/ 6267878 w 6443456"/>
              <a:gd name="connsiteY26" fmla="*/ 1858572 h 5753325"/>
              <a:gd name="connsiteX27" fmla="*/ 6251146 w 6443456"/>
              <a:gd name="connsiteY27" fmla="*/ 1926167 h 5753325"/>
              <a:gd name="connsiteX28" fmla="*/ 6210686 w 6443456"/>
              <a:gd name="connsiteY28" fmla="*/ 2014834 h 5753325"/>
              <a:gd name="connsiteX29" fmla="*/ 6106652 w 6443456"/>
              <a:gd name="connsiteY29" fmla="*/ 2150572 h 5753325"/>
              <a:gd name="connsiteX30" fmla="*/ 6097813 w 6443456"/>
              <a:gd name="connsiteY30" fmla="*/ 2172208 h 5753325"/>
              <a:gd name="connsiteX31" fmla="*/ 6095990 w 6443456"/>
              <a:gd name="connsiteY31" fmla="*/ 2181185 h 5753325"/>
              <a:gd name="connsiteX32" fmla="*/ 6090126 w 6443456"/>
              <a:gd name="connsiteY32" fmla="*/ 2192533 h 5753325"/>
              <a:gd name="connsiteX33" fmla="*/ 6089503 w 6443456"/>
              <a:gd name="connsiteY33" fmla="*/ 2192543 h 5753325"/>
              <a:gd name="connsiteX34" fmla="*/ 6084946 w 6443456"/>
              <a:gd name="connsiteY34" fmla="*/ 2203694 h 5753325"/>
              <a:gd name="connsiteX35" fmla="*/ 5987861 w 6443456"/>
              <a:gd name="connsiteY35" fmla="*/ 2304868 h 5753325"/>
              <a:gd name="connsiteX36" fmla="*/ 5973439 w 6443456"/>
              <a:gd name="connsiteY36" fmla="*/ 2385635 h 5753325"/>
              <a:gd name="connsiteX37" fmla="*/ 5916727 w 6443456"/>
              <a:gd name="connsiteY37" fmla="*/ 2458777 h 5753325"/>
              <a:gd name="connsiteX38" fmla="*/ 5856524 w 6443456"/>
              <a:gd name="connsiteY38" fmla="*/ 2583281 h 5753325"/>
              <a:gd name="connsiteX39" fmla="*/ 5838091 w 6443456"/>
              <a:gd name="connsiteY39" fmla="*/ 2753474 h 5753325"/>
              <a:gd name="connsiteX40" fmla="*/ 5744296 w 6443456"/>
              <a:gd name="connsiteY40" fmla="*/ 2893276 h 5753325"/>
              <a:gd name="connsiteX41" fmla="*/ 5682522 w 6443456"/>
              <a:gd name="connsiteY41" fmla="*/ 3044368 h 5753325"/>
              <a:gd name="connsiteX42" fmla="*/ 5557886 w 6443456"/>
              <a:gd name="connsiteY42" fmla="*/ 3304853 h 5753325"/>
              <a:gd name="connsiteX43" fmla="*/ 5483942 w 6443456"/>
              <a:gd name="connsiteY43" fmla="*/ 3416604 h 5753325"/>
              <a:gd name="connsiteX44" fmla="*/ 5461007 w 6443456"/>
              <a:gd name="connsiteY44" fmla="*/ 3503742 h 5753325"/>
              <a:gd name="connsiteX45" fmla="*/ 5437889 w 6443456"/>
              <a:gd name="connsiteY45" fmla="*/ 3559927 h 5753325"/>
              <a:gd name="connsiteX46" fmla="*/ 5432770 w 6443456"/>
              <a:gd name="connsiteY46" fmla="*/ 3562948 h 5753325"/>
              <a:gd name="connsiteX47" fmla="*/ 5406795 w 6443456"/>
              <a:gd name="connsiteY47" fmla="*/ 3578594 h 5753325"/>
              <a:gd name="connsiteX48" fmla="*/ 5381495 w 6443456"/>
              <a:gd name="connsiteY48" fmla="*/ 3599883 h 5753325"/>
              <a:gd name="connsiteX49" fmla="*/ 5363689 w 6443456"/>
              <a:gd name="connsiteY49" fmla="*/ 3633299 h 5753325"/>
              <a:gd name="connsiteX50" fmla="*/ 5291870 w 6443456"/>
              <a:gd name="connsiteY50" fmla="*/ 3799039 h 5753325"/>
              <a:gd name="connsiteX51" fmla="*/ 5241600 w 6443456"/>
              <a:gd name="connsiteY51" fmla="*/ 3894238 h 5753325"/>
              <a:gd name="connsiteX52" fmla="*/ 5211041 w 6443456"/>
              <a:gd name="connsiteY52" fmla="*/ 3924184 h 5753325"/>
              <a:gd name="connsiteX53" fmla="*/ 5176073 w 6443456"/>
              <a:gd name="connsiteY53" fmla="*/ 3970179 h 5753325"/>
              <a:gd name="connsiteX54" fmla="*/ 5172826 w 6443456"/>
              <a:gd name="connsiteY54" fmla="*/ 3991773 h 5753325"/>
              <a:gd name="connsiteX55" fmla="*/ 5157053 w 6443456"/>
              <a:gd name="connsiteY55" fmla="*/ 3997708 h 5753325"/>
              <a:gd name="connsiteX56" fmla="*/ 5127922 w 6443456"/>
              <a:gd name="connsiteY56" fmla="*/ 4022660 h 5753325"/>
              <a:gd name="connsiteX57" fmla="*/ 5020872 w 6443456"/>
              <a:gd name="connsiteY57" fmla="*/ 4075951 h 5753325"/>
              <a:gd name="connsiteX58" fmla="*/ 4991410 w 6443456"/>
              <a:gd name="connsiteY58" fmla="*/ 4087598 h 5753325"/>
              <a:gd name="connsiteX59" fmla="*/ 4930112 w 6443456"/>
              <a:gd name="connsiteY59" fmla="*/ 4138459 h 5753325"/>
              <a:gd name="connsiteX60" fmla="*/ 4834224 w 6443456"/>
              <a:gd name="connsiteY60" fmla="*/ 4231643 h 5753325"/>
              <a:gd name="connsiteX61" fmla="*/ 4812599 w 6443456"/>
              <a:gd name="connsiteY61" fmla="*/ 4249449 h 5753325"/>
              <a:gd name="connsiteX62" fmla="*/ 4789188 w 6443456"/>
              <a:gd name="connsiteY62" fmla="*/ 4256678 h 5753325"/>
              <a:gd name="connsiteX63" fmla="*/ 4779554 w 6443456"/>
              <a:gd name="connsiteY63" fmla="*/ 4251313 h 5753325"/>
              <a:gd name="connsiteX64" fmla="*/ 4766885 w 6443456"/>
              <a:gd name="connsiteY64" fmla="*/ 4259812 h 5753325"/>
              <a:gd name="connsiteX65" fmla="*/ 4762510 w 6443456"/>
              <a:gd name="connsiteY65" fmla="*/ 4260383 h 5753325"/>
              <a:gd name="connsiteX66" fmla="*/ 4738416 w 6443456"/>
              <a:gd name="connsiteY66" fmla="*/ 4265355 h 5753325"/>
              <a:gd name="connsiteX67" fmla="*/ 4712007 w 6443456"/>
              <a:gd name="connsiteY67" fmla="*/ 4317892 h 5753325"/>
              <a:gd name="connsiteX68" fmla="*/ 4658930 w 6443456"/>
              <a:gd name="connsiteY68" fmla="*/ 4348041 h 5753325"/>
              <a:gd name="connsiteX69" fmla="*/ 4443526 w 6443456"/>
              <a:gd name="connsiteY69" fmla="*/ 4507851 h 5753325"/>
              <a:gd name="connsiteX70" fmla="*/ 4289766 w 6443456"/>
              <a:gd name="connsiteY70" fmla="*/ 4711450 h 5753325"/>
              <a:gd name="connsiteX71" fmla="*/ 4150870 w 6443456"/>
              <a:gd name="connsiteY71" fmla="*/ 4818480 h 5753325"/>
              <a:gd name="connsiteX72" fmla="*/ 4006639 w 6443456"/>
              <a:gd name="connsiteY72" fmla="*/ 4933815 h 5753325"/>
              <a:gd name="connsiteX73" fmla="*/ 3298210 w 6443456"/>
              <a:gd name="connsiteY73" fmla="*/ 5070790 h 5753325"/>
              <a:gd name="connsiteX74" fmla="*/ 2947678 w 6443456"/>
              <a:gd name="connsiteY74" fmla="*/ 5117869 h 5753325"/>
              <a:gd name="connsiteX75" fmla="*/ 2822169 w 6443456"/>
              <a:gd name="connsiteY75" fmla="*/ 5129396 h 5753325"/>
              <a:gd name="connsiteX76" fmla="*/ 2538773 w 6443456"/>
              <a:gd name="connsiteY76" fmla="*/ 5313397 h 5753325"/>
              <a:gd name="connsiteX77" fmla="*/ 2014500 w 6443456"/>
              <a:gd name="connsiteY77" fmla="*/ 5519744 h 5753325"/>
              <a:gd name="connsiteX78" fmla="*/ 1934391 w 6443456"/>
              <a:gd name="connsiteY78" fmla="*/ 5591335 h 5753325"/>
              <a:gd name="connsiteX79" fmla="*/ 1892550 w 6443456"/>
              <a:gd name="connsiteY79" fmla="*/ 5649708 h 5753325"/>
              <a:gd name="connsiteX80" fmla="*/ 1854769 w 6443456"/>
              <a:gd name="connsiteY80" fmla="*/ 5647691 h 5753325"/>
              <a:gd name="connsiteX81" fmla="*/ 1809461 w 6443456"/>
              <a:gd name="connsiteY81" fmla="*/ 5648628 h 5753325"/>
              <a:gd name="connsiteX82" fmla="*/ 1745150 w 6443456"/>
              <a:gd name="connsiteY82" fmla="*/ 5693879 h 5753325"/>
              <a:gd name="connsiteX83" fmla="*/ 1713375 w 6443456"/>
              <a:gd name="connsiteY83" fmla="*/ 5684672 h 5753325"/>
              <a:gd name="connsiteX84" fmla="*/ 1707808 w 6443456"/>
              <a:gd name="connsiteY84" fmla="*/ 5682611 h 5753325"/>
              <a:gd name="connsiteX85" fmla="*/ 1679313 w 6443456"/>
              <a:gd name="connsiteY85" fmla="*/ 5672360 h 5753325"/>
              <a:gd name="connsiteX86" fmla="*/ 1646933 w 6443456"/>
              <a:gd name="connsiteY86" fmla="*/ 5666227 h 5753325"/>
              <a:gd name="connsiteX87" fmla="*/ 1610055 w 6443456"/>
              <a:gd name="connsiteY87" fmla="*/ 5673643 h 5753325"/>
              <a:gd name="connsiteX88" fmla="*/ 1437641 w 6443456"/>
              <a:gd name="connsiteY88" fmla="*/ 5723266 h 5753325"/>
              <a:gd name="connsiteX89" fmla="*/ 1332869 w 6443456"/>
              <a:gd name="connsiteY89" fmla="*/ 5744752 h 5753325"/>
              <a:gd name="connsiteX90" fmla="*/ 1290525 w 6443456"/>
              <a:gd name="connsiteY90" fmla="*/ 5740036 h 5753325"/>
              <a:gd name="connsiteX91" fmla="*/ 1233107 w 6443456"/>
              <a:gd name="connsiteY91" fmla="*/ 5742106 h 5753325"/>
              <a:gd name="connsiteX92" fmla="*/ 1214532 w 6443456"/>
              <a:gd name="connsiteY92" fmla="*/ 5753325 h 5753325"/>
              <a:gd name="connsiteX93" fmla="*/ 1199955 w 6443456"/>
              <a:gd name="connsiteY93" fmla="*/ 5744831 h 5753325"/>
              <a:gd name="connsiteX94" fmla="*/ 1162337 w 6443456"/>
              <a:gd name="connsiteY94" fmla="*/ 5738048 h 5753325"/>
              <a:gd name="connsiteX95" fmla="*/ 1053457 w 6443456"/>
              <a:gd name="connsiteY95" fmla="*/ 5688676 h 5753325"/>
              <a:gd name="connsiteX96" fmla="*/ 1025798 w 6443456"/>
              <a:gd name="connsiteY96" fmla="*/ 5673166 h 5753325"/>
              <a:gd name="connsiteX97" fmla="*/ 947900 w 6443456"/>
              <a:gd name="connsiteY97" fmla="*/ 5657848 h 5753325"/>
              <a:gd name="connsiteX98" fmla="*/ 815627 w 6443456"/>
              <a:gd name="connsiteY98" fmla="*/ 5642557 h 5753325"/>
              <a:gd name="connsiteX99" fmla="*/ 788251 w 6443456"/>
              <a:gd name="connsiteY99" fmla="*/ 5637065 h 5753325"/>
              <a:gd name="connsiteX100" fmla="*/ 767822 w 6443456"/>
              <a:gd name="connsiteY100" fmla="*/ 5623450 h 5753325"/>
              <a:gd name="connsiteX101" fmla="*/ 765791 w 6443456"/>
              <a:gd name="connsiteY101" fmla="*/ 5612539 h 5753325"/>
              <a:gd name="connsiteX102" fmla="*/ 751230 w 6443456"/>
              <a:gd name="connsiteY102" fmla="*/ 5608092 h 5753325"/>
              <a:gd name="connsiteX103" fmla="*/ 748008 w 6443456"/>
              <a:gd name="connsiteY103" fmla="*/ 5605052 h 5753325"/>
              <a:gd name="connsiteX104" fmla="*/ 728871 w 6443456"/>
              <a:gd name="connsiteY104" fmla="*/ 5589469 h 5753325"/>
              <a:gd name="connsiteX105" fmla="*/ 671898 w 6443456"/>
              <a:gd name="connsiteY105" fmla="*/ 5602363 h 5753325"/>
              <a:gd name="connsiteX106" fmla="*/ 615065 w 6443456"/>
              <a:gd name="connsiteY106" fmla="*/ 5580257 h 5753325"/>
              <a:gd name="connsiteX107" fmla="*/ 355785 w 6443456"/>
              <a:gd name="connsiteY107" fmla="*/ 5514383 h 5753325"/>
              <a:gd name="connsiteX108" fmla="*/ 102269 w 6443456"/>
              <a:gd name="connsiteY108" fmla="*/ 5524347 h 5753325"/>
              <a:gd name="connsiteX109" fmla="*/ 13160 w 6443456"/>
              <a:gd name="connsiteY109" fmla="*/ 5514159 h 5753325"/>
              <a:gd name="connsiteX110" fmla="*/ 0 w 6443456"/>
              <a:gd name="connsiteY110" fmla="*/ 5511735 h 5753325"/>
              <a:gd name="connsiteX111" fmla="*/ 0 w 6443456"/>
              <a:gd name="connsiteY111" fmla="*/ 0 h 575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443456" h="5753325">
                <a:moveTo>
                  <a:pt x="0" y="0"/>
                </a:moveTo>
                <a:lnTo>
                  <a:pt x="6438980" y="0"/>
                </a:lnTo>
                <a:cubicBezTo>
                  <a:pt x="6439002" y="49"/>
                  <a:pt x="6439025" y="98"/>
                  <a:pt x="6439047" y="147"/>
                </a:cubicBezTo>
                <a:lnTo>
                  <a:pt x="6443456" y="130105"/>
                </a:lnTo>
                <a:cubicBezTo>
                  <a:pt x="6430828" y="154008"/>
                  <a:pt x="6411458" y="168030"/>
                  <a:pt x="6422751" y="174163"/>
                </a:cubicBezTo>
                <a:cubicBezTo>
                  <a:pt x="6418487" y="214830"/>
                  <a:pt x="6390727" y="235497"/>
                  <a:pt x="6396598" y="274847"/>
                </a:cubicBezTo>
                <a:cubicBezTo>
                  <a:pt x="6403386" y="335822"/>
                  <a:pt x="6333127" y="414969"/>
                  <a:pt x="6337615" y="471794"/>
                </a:cubicBezTo>
                <a:cubicBezTo>
                  <a:pt x="6324407" y="534783"/>
                  <a:pt x="6296331" y="556933"/>
                  <a:pt x="6304423" y="582623"/>
                </a:cubicBezTo>
                <a:cubicBezTo>
                  <a:pt x="6293676" y="611941"/>
                  <a:pt x="6296956" y="631352"/>
                  <a:pt x="6303977" y="664291"/>
                </a:cubicBezTo>
                <a:cubicBezTo>
                  <a:pt x="6302444" y="677879"/>
                  <a:pt x="6301462" y="685268"/>
                  <a:pt x="6299372" y="697330"/>
                </a:cubicBezTo>
                <a:cubicBezTo>
                  <a:pt x="6314387" y="714913"/>
                  <a:pt x="6313827" y="721408"/>
                  <a:pt x="6309888" y="754001"/>
                </a:cubicBezTo>
                <a:cubicBezTo>
                  <a:pt x="6306930" y="769492"/>
                  <a:pt x="6343751" y="814234"/>
                  <a:pt x="6339879" y="811136"/>
                </a:cubicBezTo>
                <a:lnTo>
                  <a:pt x="6330065" y="893399"/>
                </a:lnTo>
                <a:cubicBezTo>
                  <a:pt x="6341065" y="929331"/>
                  <a:pt x="6340586" y="969703"/>
                  <a:pt x="6328618" y="1009766"/>
                </a:cubicBezTo>
                <a:cubicBezTo>
                  <a:pt x="6286987" y="1110847"/>
                  <a:pt x="6336677" y="1067927"/>
                  <a:pt x="6320797" y="1146964"/>
                </a:cubicBezTo>
                <a:cubicBezTo>
                  <a:pt x="6308238" y="1199586"/>
                  <a:pt x="6355190" y="1221191"/>
                  <a:pt x="6334400" y="1280757"/>
                </a:cubicBezTo>
                <a:lnTo>
                  <a:pt x="6356023" y="1356227"/>
                </a:lnTo>
                <a:cubicBezTo>
                  <a:pt x="6356068" y="1358140"/>
                  <a:pt x="6356112" y="1360054"/>
                  <a:pt x="6356157" y="1361967"/>
                </a:cubicBezTo>
                <a:cubicBezTo>
                  <a:pt x="6355533" y="1373512"/>
                  <a:pt x="6353847" y="1384370"/>
                  <a:pt x="6350613" y="1393569"/>
                </a:cubicBezTo>
                <a:cubicBezTo>
                  <a:pt x="6364468" y="1383914"/>
                  <a:pt x="6345614" y="1435855"/>
                  <a:pt x="6357062" y="1444071"/>
                </a:cubicBezTo>
                <a:cubicBezTo>
                  <a:pt x="6366618" y="1448518"/>
                  <a:pt x="6363125" y="1465312"/>
                  <a:pt x="6364832" y="1478763"/>
                </a:cubicBezTo>
                <a:cubicBezTo>
                  <a:pt x="6367033" y="1481449"/>
                  <a:pt x="6368644" y="1487606"/>
                  <a:pt x="6369745" y="1495680"/>
                </a:cubicBezTo>
                <a:cubicBezTo>
                  <a:pt x="6370129" y="1501564"/>
                  <a:pt x="6370514" y="1507447"/>
                  <a:pt x="6370898" y="1513331"/>
                </a:cubicBezTo>
                <a:lnTo>
                  <a:pt x="6339773" y="1527414"/>
                </a:lnTo>
                <a:cubicBezTo>
                  <a:pt x="6334226" y="1566662"/>
                  <a:pt x="6321052" y="1604564"/>
                  <a:pt x="6321854" y="1635366"/>
                </a:cubicBezTo>
                <a:cubicBezTo>
                  <a:pt x="6320655" y="1701187"/>
                  <a:pt x="6292278" y="1721205"/>
                  <a:pt x="6299489" y="1784860"/>
                </a:cubicBezTo>
                <a:cubicBezTo>
                  <a:pt x="6294212" y="1831400"/>
                  <a:pt x="6277478" y="1829559"/>
                  <a:pt x="6267878" y="1858572"/>
                </a:cubicBezTo>
                <a:lnTo>
                  <a:pt x="6251146" y="1926167"/>
                </a:lnTo>
                <a:lnTo>
                  <a:pt x="6210686" y="2014834"/>
                </a:lnTo>
                <a:lnTo>
                  <a:pt x="6106652" y="2150572"/>
                </a:lnTo>
                <a:lnTo>
                  <a:pt x="6097813" y="2172208"/>
                </a:lnTo>
                <a:lnTo>
                  <a:pt x="6095990" y="2181185"/>
                </a:lnTo>
                <a:cubicBezTo>
                  <a:pt x="6094176" y="2187056"/>
                  <a:pt x="6092249" y="2190556"/>
                  <a:pt x="6090126" y="2192533"/>
                </a:cubicBezTo>
                <a:lnTo>
                  <a:pt x="6089503" y="2192543"/>
                </a:lnTo>
                <a:lnTo>
                  <a:pt x="6084946" y="2203694"/>
                </a:lnTo>
                <a:cubicBezTo>
                  <a:pt x="6068006" y="2222414"/>
                  <a:pt x="6006445" y="2274546"/>
                  <a:pt x="5987861" y="2304868"/>
                </a:cubicBezTo>
                <a:lnTo>
                  <a:pt x="5973439" y="2385635"/>
                </a:lnTo>
                <a:lnTo>
                  <a:pt x="5916727" y="2458777"/>
                </a:lnTo>
                <a:cubicBezTo>
                  <a:pt x="5897241" y="2491718"/>
                  <a:pt x="5869630" y="2534165"/>
                  <a:pt x="5856524" y="2583281"/>
                </a:cubicBezTo>
                <a:cubicBezTo>
                  <a:pt x="5857506" y="2592319"/>
                  <a:pt x="5833326" y="2744711"/>
                  <a:pt x="5838091" y="2753474"/>
                </a:cubicBezTo>
                <a:cubicBezTo>
                  <a:pt x="5785248" y="2871502"/>
                  <a:pt x="5778642" y="2803565"/>
                  <a:pt x="5744296" y="2893276"/>
                </a:cubicBezTo>
                <a:cubicBezTo>
                  <a:pt x="5695297" y="2988328"/>
                  <a:pt x="5724634" y="2958553"/>
                  <a:pt x="5682522" y="3044368"/>
                </a:cubicBezTo>
                <a:cubicBezTo>
                  <a:pt x="5632185" y="3125072"/>
                  <a:pt x="5597317" y="3217236"/>
                  <a:pt x="5557886" y="3304853"/>
                </a:cubicBezTo>
                <a:cubicBezTo>
                  <a:pt x="5482395" y="3325072"/>
                  <a:pt x="5519234" y="3371478"/>
                  <a:pt x="5483942" y="3416604"/>
                </a:cubicBezTo>
                <a:cubicBezTo>
                  <a:pt x="5462927" y="3437263"/>
                  <a:pt x="5484515" y="3475608"/>
                  <a:pt x="5461007" y="3503742"/>
                </a:cubicBezTo>
                <a:cubicBezTo>
                  <a:pt x="5452964" y="3510933"/>
                  <a:pt x="5447709" y="3554203"/>
                  <a:pt x="5437889" y="3559927"/>
                </a:cubicBezTo>
                <a:lnTo>
                  <a:pt x="5432770" y="3562948"/>
                </a:lnTo>
                <a:lnTo>
                  <a:pt x="5406795" y="3578594"/>
                </a:lnTo>
                <a:lnTo>
                  <a:pt x="5381495" y="3599883"/>
                </a:lnTo>
                <a:cubicBezTo>
                  <a:pt x="5373777" y="3608845"/>
                  <a:pt x="5367528" y="3619642"/>
                  <a:pt x="5363689" y="3633299"/>
                </a:cubicBezTo>
                <a:cubicBezTo>
                  <a:pt x="5370837" y="3689178"/>
                  <a:pt x="5280250" y="3728687"/>
                  <a:pt x="5291870" y="3799039"/>
                </a:cubicBezTo>
                <a:cubicBezTo>
                  <a:pt x="5291660" y="3823262"/>
                  <a:pt x="5263601" y="3888134"/>
                  <a:pt x="5241600" y="3894238"/>
                </a:cubicBezTo>
                <a:cubicBezTo>
                  <a:pt x="5232312" y="3906493"/>
                  <a:pt x="5231731" y="3924583"/>
                  <a:pt x="5211041" y="3924184"/>
                </a:cubicBezTo>
                <a:cubicBezTo>
                  <a:pt x="5184976" y="3926521"/>
                  <a:pt x="5198956" y="3986438"/>
                  <a:pt x="5176073" y="3970179"/>
                </a:cubicBezTo>
                <a:lnTo>
                  <a:pt x="5172826" y="3991773"/>
                </a:lnTo>
                <a:lnTo>
                  <a:pt x="5157053" y="3997708"/>
                </a:lnTo>
                <a:cubicBezTo>
                  <a:pt x="5140589" y="4003541"/>
                  <a:pt x="5128715" y="4008828"/>
                  <a:pt x="5127922" y="4022660"/>
                </a:cubicBezTo>
                <a:cubicBezTo>
                  <a:pt x="5105225" y="4035701"/>
                  <a:pt x="5043623" y="4065128"/>
                  <a:pt x="5020872" y="4075951"/>
                </a:cubicBezTo>
                <a:cubicBezTo>
                  <a:pt x="5006705" y="4069570"/>
                  <a:pt x="5001251" y="4081880"/>
                  <a:pt x="4991410" y="4087598"/>
                </a:cubicBezTo>
                <a:cubicBezTo>
                  <a:pt x="4974522" y="4085320"/>
                  <a:pt x="4937025" y="4121806"/>
                  <a:pt x="4930112" y="4138459"/>
                </a:cubicBezTo>
                <a:cubicBezTo>
                  <a:pt x="4918473" y="4190437"/>
                  <a:pt x="4844909" y="4190974"/>
                  <a:pt x="4834224" y="4231643"/>
                </a:cubicBezTo>
                <a:cubicBezTo>
                  <a:pt x="4827758" y="4239937"/>
                  <a:pt x="4820427" y="4245543"/>
                  <a:pt x="4812599" y="4249449"/>
                </a:cubicBezTo>
                <a:lnTo>
                  <a:pt x="4789188" y="4256678"/>
                </a:lnTo>
                <a:lnTo>
                  <a:pt x="4779554" y="4251313"/>
                </a:lnTo>
                <a:lnTo>
                  <a:pt x="4766885" y="4259812"/>
                </a:lnTo>
                <a:lnTo>
                  <a:pt x="4762510" y="4260383"/>
                </a:lnTo>
                <a:cubicBezTo>
                  <a:pt x="4754131" y="4261437"/>
                  <a:pt x="4745977" y="4262766"/>
                  <a:pt x="4738416" y="4265355"/>
                </a:cubicBezTo>
                <a:cubicBezTo>
                  <a:pt x="4764694" y="4302719"/>
                  <a:pt x="4678447" y="4293536"/>
                  <a:pt x="4712007" y="4317892"/>
                </a:cubicBezTo>
                <a:cubicBezTo>
                  <a:pt x="4675039" y="4338619"/>
                  <a:pt x="4716682" y="4356361"/>
                  <a:pt x="4658930" y="4348041"/>
                </a:cubicBezTo>
                <a:cubicBezTo>
                  <a:pt x="4614182" y="4379702"/>
                  <a:pt x="4505053" y="4447283"/>
                  <a:pt x="4443526" y="4507851"/>
                </a:cubicBezTo>
                <a:cubicBezTo>
                  <a:pt x="4410144" y="4540439"/>
                  <a:pt x="4338540" y="4659677"/>
                  <a:pt x="4289766" y="4711450"/>
                </a:cubicBezTo>
                <a:cubicBezTo>
                  <a:pt x="4238344" y="4747694"/>
                  <a:pt x="4215457" y="4807131"/>
                  <a:pt x="4150870" y="4818480"/>
                </a:cubicBezTo>
                <a:cubicBezTo>
                  <a:pt x="4103683" y="4855538"/>
                  <a:pt x="4148748" y="4891762"/>
                  <a:pt x="4006639" y="4933815"/>
                </a:cubicBezTo>
                <a:cubicBezTo>
                  <a:pt x="3736045" y="4990755"/>
                  <a:pt x="3474704" y="5040115"/>
                  <a:pt x="3298210" y="5070790"/>
                </a:cubicBezTo>
                <a:cubicBezTo>
                  <a:pt x="3121717" y="5101466"/>
                  <a:pt x="3041810" y="5115566"/>
                  <a:pt x="2947678" y="5117869"/>
                </a:cubicBezTo>
                <a:cubicBezTo>
                  <a:pt x="2853544" y="5120174"/>
                  <a:pt x="2858560" y="5135060"/>
                  <a:pt x="2822169" y="5129396"/>
                </a:cubicBezTo>
                <a:lnTo>
                  <a:pt x="2538773" y="5313397"/>
                </a:lnTo>
                <a:cubicBezTo>
                  <a:pt x="2405817" y="5334661"/>
                  <a:pt x="2144167" y="5431620"/>
                  <a:pt x="2014500" y="5519744"/>
                </a:cubicBezTo>
                <a:cubicBezTo>
                  <a:pt x="1982084" y="5541774"/>
                  <a:pt x="1956346" y="5565847"/>
                  <a:pt x="1934391" y="5591335"/>
                </a:cubicBezTo>
                <a:lnTo>
                  <a:pt x="1892550" y="5649708"/>
                </a:lnTo>
                <a:lnTo>
                  <a:pt x="1854769" y="5647691"/>
                </a:lnTo>
                <a:cubicBezTo>
                  <a:pt x="1838936" y="5647705"/>
                  <a:pt x="1823701" y="5648312"/>
                  <a:pt x="1809461" y="5648628"/>
                </a:cubicBezTo>
                <a:cubicBezTo>
                  <a:pt x="1834147" y="5698228"/>
                  <a:pt x="1737274" y="5633540"/>
                  <a:pt x="1745150" y="5693879"/>
                </a:cubicBezTo>
                <a:cubicBezTo>
                  <a:pt x="1734532" y="5692199"/>
                  <a:pt x="1724002" y="5688669"/>
                  <a:pt x="1713375" y="5684672"/>
                </a:cubicBezTo>
                <a:lnTo>
                  <a:pt x="1707808" y="5682611"/>
                </a:lnTo>
                <a:lnTo>
                  <a:pt x="1679313" y="5672360"/>
                </a:lnTo>
                <a:lnTo>
                  <a:pt x="1646933" y="5666227"/>
                </a:lnTo>
                <a:cubicBezTo>
                  <a:pt x="1635170" y="5665926"/>
                  <a:pt x="1622939" y="5667937"/>
                  <a:pt x="1610055" y="5673643"/>
                </a:cubicBezTo>
                <a:cubicBezTo>
                  <a:pt x="1571890" y="5714775"/>
                  <a:pt x="1484024" y="5669440"/>
                  <a:pt x="1437641" y="5723266"/>
                </a:cubicBezTo>
                <a:cubicBezTo>
                  <a:pt x="1418992" y="5738521"/>
                  <a:pt x="1351540" y="5757985"/>
                  <a:pt x="1332869" y="5744752"/>
                </a:cubicBezTo>
                <a:cubicBezTo>
                  <a:pt x="1317589" y="5745326"/>
                  <a:pt x="1303391" y="5756388"/>
                  <a:pt x="1290525" y="5740036"/>
                </a:cubicBezTo>
                <a:cubicBezTo>
                  <a:pt x="1272146" y="5721242"/>
                  <a:pt x="1235243" y="5770261"/>
                  <a:pt x="1233107" y="5742106"/>
                </a:cubicBezTo>
                <a:lnTo>
                  <a:pt x="1214532" y="5753325"/>
                </a:lnTo>
                <a:lnTo>
                  <a:pt x="1199955" y="5744831"/>
                </a:lnTo>
                <a:cubicBezTo>
                  <a:pt x="1185016" y="5735734"/>
                  <a:pt x="1173414" y="5729861"/>
                  <a:pt x="1162337" y="5738048"/>
                </a:cubicBezTo>
                <a:cubicBezTo>
                  <a:pt x="1137920" y="5728689"/>
                  <a:pt x="1076212" y="5699490"/>
                  <a:pt x="1053457" y="5688676"/>
                </a:cubicBezTo>
                <a:cubicBezTo>
                  <a:pt x="1049315" y="5673592"/>
                  <a:pt x="1036434" y="5677184"/>
                  <a:pt x="1025798" y="5673166"/>
                </a:cubicBezTo>
                <a:cubicBezTo>
                  <a:pt x="1016787" y="5658576"/>
                  <a:pt x="965030" y="5652626"/>
                  <a:pt x="947900" y="5657848"/>
                </a:cubicBezTo>
                <a:cubicBezTo>
                  <a:pt x="900757" y="5681878"/>
                  <a:pt x="853518" y="5624981"/>
                  <a:pt x="815627" y="5642557"/>
                </a:cubicBezTo>
                <a:cubicBezTo>
                  <a:pt x="805172" y="5642805"/>
                  <a:pt x="796221" y="5640669"/>
                  <a:pt x="788251" y="5637065"/>
                </a:cubicBezTo>
                <a:lnTo>
                  <a:pt x="767822" y="5623450"/>
                </a:lnTo>
                <a:lnTo>
                  <a:pt x="765791" y="5612539"/>
                </a:lnTo>
                <a:lnTo>
                  <a:pt x="751230" y="5608092"/>
                </a:lnTo>
                <a:lnTo>
                  <a:pt x="748008" y="5605052"/>
                </a:lnTo>
                <a:cubicBezTo>
                  <a:pt x="741868" y="5599203"/>
                  <a:pt x="735661" y="5593704"/>
                  <a:pt x="728871" y="5589469"/>
                </a:cubicBezTo>
                <a:cubicBezTo>
                  <a:pt x="717035" y="5633700"/>
                  <a:pt x="669153" y="5560747"/>
                  <a:pt x="671898" y="5602363"/>
                </a:cubicBezTo>
                <a:cubicBezTo>
                  <a:pt x="632522" y="5586794"/>
                  <a:pt x="645467" y="5630489"/>
                  <a:pt x="615065" y="5580257"/>
                </a:cubicBezTo>
                <a:cubicBezTo>
                  <a:pt x="562379" y="5565593"/>
                  <a:pt x="441250" y="5523701"/>
                  <a:pt x="355785" y="5514383"/>
                </a:cubicBezTo>
                <a:cubicBezTo>
                  <a:pt x="309622" y="5509152"/>
                  <a:pt x="172894" y="5529342"/>
                  <a:pt x="102269" y="5524347"/>
                </a:cubicBezTo>
                <a:cubicBezTo>
                  <a:pt x="72050" y="5515878"/>
                  <a:pt x="41939" y="5516649"/>
                  <a:pt x="13160" y="5514159"/>
                </a:cubicBezTo>
                <a:lnTo>
                  <a:pt x="0" y="551173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28649" y="1068891"/>
            <a:ext cx="3194798" cy="1985085"/>
          </a:xfrm>
        </p:spPr>
        <p:txBody>
          <a:bodyPr anchor="b">
            <a:normAutofit/>
          </a:bodyPr>
          <a:lstStyle/>
          <a:p>
            <a:pPr>
              <a:lnSpc>
                <a:spcPct val="90000"/>
              </a:lnSpc>
            </a:pPr>
            <a:r>
              <a:rPr lang="it-IT">
                <a:latin typeface="Aharoni" panose="02010803020104030203" pitchFamily="2" charset="-79"/>
                <a:cs typeface="Aharoni" panose="02010803020104030203" pitchFamily="2" charset="-79"/>
              </a:rPr>
              <a:t>Prima Intifada</a:t>
            </a:r>
            <a:br>
              <a:rPr lang="it-IT">
                <a:latin typeface="Aharoni" panose="02010803020104030203" pitchFamily="2" charset="-79"/>
                <a:cs typeface="Aharoni" panose="02010803020104030203" pitchFamily="2" charset="-79"/>
              </a:rPr>
            </a:br>
            <a:r>
              <a:rPr lang="it-IT">
                <a:latin typeface="Aharoni" panose="02010803020104030203" pitchFamily="2" charset="-79"/>
                <a:cs typeface="Aharoni" panose="02010803020104030203" pitchFamily="2" charset="-79"/>
              </a:rPr>
              <a:t>(1987-1993)</a:t>
            </a:r>
          </a:p>
        </p:txBody>
      </p:sp>
      <p:sp>
        <p:nvSpPr>
          <p:cNvPr id="45" name="Freeform: Shape 44">
            <a:extLst>
              <a:ext uri="{FF2B5EF4-FFF2-40B4-BE49-F238E27FC236}">
                <a16:creationId xmlns:a16="http://schemas.microsoft.com/office/drawing/2014/main" id="{CF93DC6C-1BFD-4414-BF23-471C8831C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998" y="3440576"/>
            <a:ext cx="3086100" cy="2675059"/>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Immagine 4">
            <a:extLst>
              <a:ext uri="{FF2B5EF4-FFF2-40B4-BE49-F238E27FC236}">
                <a16:creationId xmlns:a16="http://schemas.microsoft.com/office/drawing/2014/main" id="{AAD3AA08-2B8C-7645-3C8E-2D645A0F0ACF}"/>
              </a:ext>
            </a:extLst>
          </p:cNvPr>
          <p:cNvPicPr>
            <a:picLocks noChangeAspect="1"/>
          </p:cNvPicPr>
          <p:nvPr/>
        </p:nvPicPr>
        <p:blipFill>
          <a:blip r:embed="rId2"/>
          <a:srcRect l="9730" r="8012" b="-1"/>
          <a:stretch>
            <a:fillRect/>
          </a:stretch>
        </p:blipFill>
        <p:spPr>
          <a:xfrm>
            <a:off x="787212" y="3440576"/>
            <a:ext cx="3507951" cy="2456839"/>
          </a:xfrm>
          <a:prstGeom prst="rect">
            <a:avLst/>
          </a:prstGeom>
        </p:spPr>
      </p:pic>
      <p:sp>
        <p:nvSpPr>
          <p:cNvPr id="47" name="Rectangle 6">
            <a:extLst>
              <a:ext uri="{FF2B5EF4-FFF2-40B4-BE49-F238E27FC236}">
                <a16:creationId xmlns:a16="http://schemas.microsoft.com/office/drawing/2014/main" id="{001928A5-13A8-4372-8A77-BCAAE555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5641" y="5840345"/>
            <a:ext cx="1280813"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939811" y="1476461"/>
            <a:ext cx="3416836" cy="4244831"/>
          </a:xfrm>
        </p:spPr>
        <p:txBody>
          <a:bodyPr anchor="ctr">
            <a:normAutofit fontScale="85000" lnSpcReduction="20000"/>
          </a:bodyPr>
          <a:lstStyle/>
          <a:p>
            <a:pPr algn="just">
              <a:buNone/>
            </a:pPr>
            <a:r>
              <a:rPr lang="it-IT" sz="1700" dirty="0"/>
              <a:t>  La </a:t>
            </a:r>
            <a:r>
              <a:rPr lang="it-IT" sz="1700" b="1" dirty="0"/>
              <a:t>Prima Intifada</a:t>
            </a:r>
            <a:r>
              <a:rPr lang="it-IT" sz="1700" dirty="0"/>
              <a:t> fu una rivolta popolare palestinese contro l’occupazione israeliana, iniziata nel dicembre 1987 nella Striscia di Gaza e diffusasi rapidamente in Cisgiordania e a Gerusalemme Est.</a:t>
            </a:r>
          </a:p>
          <a:p>
            <a:pPr algn="just">
              <a:buNone/>
            </a:pPr>
            <a:r>
              <a:rPr lang="it-IT" sz="1700" dirty="0"/>
              <a:t>Il termine </a:t>
            </a:r>
            <a:r>
              <a:rPr lang="it-IT" sz="1700" i="1" dirty="0"/>
              <a:t>intifada</a:t>
            </a:r>
            <a:r>
              <a:rPr lang="it-IT" sz="1700" dirty="0"/>
              <a:t> significa “scuotimento” o “sollevazione”. La rivolta nacque da tensioni accumulate negli anni: occupazione militare israeliana dal 1967, difficili condizioni economiche e sociali, crescita degli insediamenti israeliani e assenza di prospettive politiche per i palestinesi.</a:t>
            </a:r>
          </a:p>
          <a:p>
            <a:pPr algn="just">
              <a:buNone/>
            </a:pPr>
            <a:r>
              <a:rPr lang="it-IT" sz="1700" dirty="0"/>
              <a:t>Fu caratterizzata soprattutto da proteste di massa, scioperi, boicottaggi e lanci di pietre contro l’esercito israeliano. Israele rispose con misure di sicurezza severe. Il conflitto causò centinaia di vittime palestinesi e decine di vittime israeliane</a:t>
            </a:r>
          </a:p>
          <a:p>
            <a:pPr algn="just">
              <a:buNone/>
            </a:pPr>
            <a:r>
              <a:rPr lang="it-IT" sz="1700"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0" name="Rectangle 49">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0" y="352766"/>
            <a:ext cx="7188467" cy="846860"/>
          </a:xfrm>
        </p:spPr>
        <p:txBody>
          <a:bodyPr>
            <a:normAutofit/>
          </a:bodyPr>
          <a:lstStyle/>
          <a:p>
            <a:r>
              <a:rPr lang="it-IT" sz="3500" dirty="0">
                <a:latin typeface="Aharoni" panose="02010803020104030203" pitchFamily="2" charset="-79"/>
                <a:cs typeface="Aharoni" panose="02010803020104030203" pitchFamily="2" charset="-79"/>
              </a:rPr>
              <a:t>Gli Accordi di Oslo (1993 </a:t>
            </a:r>
            <a:r>
              <a:rPr lang="it-IT" sz="2800" dirty="0">
                <a:latin typeface="Aharoni" panose="02010803020104030203" pitchFamily="2" charset="-79"/>
                <a:cs typeface="Aharoni" panose="02010803020104030203" pitchFamily="2" charset="-79"/>
              </a:rPr>
              <a:t>e</a:t>
            </a:r>
            <a:r>
              <a:rPr lang="it-IT" sz="3500" dirty="0">
                <a:latin typeface="Aharoni" panose="02010803020104030203" pitchFamily="2" charset="-79"/>
                <a:cs typeface="Aharoni" panose="02010803020104030203" pitchFamily="2" charset="-79"/>
              </a:rPr>
              <a:t> 1995)</a:t>
            </a:r>
          </a:p>
        </p:txBody>
      </p:sp>
      <p:sp>
        <p:nvSpPr>
          <p:cNvPr id="3" name="Content Placeholder 2"/>
          <p:cNvSpPr>
            <a:spLocks noGrp="1"/>
          </p:cNvSpPr>
          <p:nvPr>
            <p:ph idx="1"/>
          </p:nvPr>
        </p:nvSpPr>
        <p:spPr>
          <a:xfrm>
            <a:off x="5494789" y="1602298"/>
            <a:ext cx="3020560" cy="4717772"/>
          </a:xfrm>
        </p:spPr>
        <p:txBody>
          <a:bodyPr anchor="ctr">
            <a:normAutofit fontScale="92500"/>
          </a:bodyPr>
          <a:lstStyle/>
          <a:p>
            <a:pPr algn="just">
              <a:buNone/>
            </a:pPr>
            <a:r>
              <a:rPr lang="it-IT" sz="1400" dirty="0"/>
              <a:t>Gli </a:t>
            </a:r>
            <a:r>
              <a:rPr lang="it-IT" sz="1400" b="1" dirty="0"/>
              <a:t>Accordi di Oslo</a:t>
            </a:r>
            <a:r>
              <a:rPr lang="it-IT" sz="1400" dirty="0"/>
              <a:t> furono una serie di intese firmate nel 1993-1995 tra Organizzazione per la Liberazione della Palestina (OLP) e Israele, con la mediazione della Norvegia e la firma ufficiale a Casa Bianca.</a:t>
            </a:r>
          </a:p>
          <a:p>
            <a:pPr algn="just">
              <a:buNone/>
            </a:pPr>
            <a:r>
              <a:rPr lang="it-IT" sz="1400" b="1" dirty="0"/>
              <a:t>Cosa prevedevano :</a:t>
            </a:r>
            <a:endParaRPr lang="it-IT" sz="1400" dirty="0"/>
          </a:p>
          <a:p>
            <a:pPr algn="just">
              <a:buFont typeface="Arial" panose="020B0604020202020204" pitchFamily="34" charset="0"/>
              <a:buChar char="•"/>
            </a:pPr>
            <a:r>
              <a:rPr lang="it-IT" sz="1400" dirty="0"/>
              <a:t>Riconoscimento reciproco tra Israele e OLP.</a:t>
            </a:r>
          </a:p>
          <a:p>
            <a:pPr algn="just">
              <a:buFont typeface="Arial" panose="020B0604020202020204" pitchFamily="34" charset="0"/>
              <a:buChar char="•"/>
            </a:pPr>
            <a:r>
              <a:rPr lang="it-IT" sz="1400" dirty="0"/>
              <a:t>Creazione dell’Autorità Nazionale Palestinese con autonomia limitata su Gaza e parte della Cisgiordania.</a:t>
            </a:r>
          </a:p>
          <a:p>
            <a:pPr algn="just">
              <a:buFont typeface="Arial" panose="020B0604020202020204" pitchFamily="34" charset="0"/>
              <a:buChar char="•"/>
            </a:pPr>
            <a:r>
              <a:rPr lang="it-IT" sz="1400" dirty="0"/>
              <a:t>Ritiro graduale dell’esercito israeliano da alcune aree occupate.</a:t>
            </a:r>
          </a:p>
          <a:p>
            <a:pPr algn="just">
              <a:buFont typeface="Arial" panose="020B0604020202020204" pitchFamily="34" charset="0"/>
              <a:buChar char="•"/>
            </a:pPr>
            <a:r>
              <a:rPr lang="it-IT" sz="1400" dirty="0"/>
              <a:t>Avvio di negoziati successivi per risolvere le questioni più delicate (Gerusalemme, confini, profughi, insediamenti).</a:t>
            </a:r>
          </a:p>
          <a:p>
            <a:pPr algn="just">
              <a:buNone/>
            </a:pPr>
            <a:r>
              <a:rPr lang="it-IT" sz="1400" dirty="0"/>
              <a:t>L’obiettivo era avviare un processo di pace basato sulla soluzione dei “due Stati</a:t>
            </a:r>
            <a:r>
              <a:rPr lang="it-IT" sz="1200" dirty="0"/>
              <a:t>”.</a:t>
            </a:r>
          </a:p>
          <a:p>
            <a:pPr algn="just"/>
            <a:r>
              <a:rPr lang="it-IT" sz="1200" i="1" dirty="0"/>
              <a:t>Foto stretta di mano Arafat-Rabin-Clinton</a:t>
            </a:r>
          </a:p>
        </p:txBody>
      </p:sp>
      <p:pic>
        <p:nvPicPr>
          <p:cNvPr id="1026" name="Picture 2">
            <a:extLst>
              <a:ext uri="{FF2B5EF4-FFF2-40B4-BE49-F238E27FC236}">
                <a16:creationId xmlns:a16="http://schemas.microsoft.com/office/drawing/2014/main" id="{391ACBB4-24BA-10F5-254D-5FE9D6CD76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499919"/>
            <a:ext cx="4565009" cy="35294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16BBD091-B27C-57F1-BEB3-615B319B8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9412" b="-1"/>
          <a:stretch>
            <a:fillRect/>
          </a:stretch>
        </p:blipFill>
        <p:spPr bwMode="auto">
          <a:xfrm>
            <a:off x="1891767" y="10"/>
            <a:ext cx="725223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a16="http://schemas.microsoft.com/office/drawing/2014/main" id="{5E520B64-3640-416C-26B7-499490C6EA63}"/>
              </a:ext>
            </a:extLst>
          </p:cNvPr>
          <p:cNvSpPr>
            <a:spLocks noGrp="1"/>
          </p:cNvSpPr>
          <p:nvPr>
            <p:ph type="title"/>
          </p:nvPr>
        </p:nvSpPr>
        <p:spPr>
          <a:xfrm>
            <a:off x="628650" y="365125"/>
            <a:ext cx="2866641" cy="1019058"/>
          </a:xfrm>
        </p:spPr>
        <p:txBody>
          <a:bodyPr>
            <a:normAutofit fontScale="90000"/>
          </a:bodyPr>
          <a:lstStyle/>
          <a:p>
            <a:r>
              <a:rPr lang="it-IT" sz="3500" b="1" dirty="0"/>
              <a:t>Uccisione di Rabin</a:t>
            </a:r>
          </a:p>
        </p:txBody>
      </p:sp>
      <p:sp>
        <p:nvSpPr>
          <p:cNvPr id="3" name="Segnaposto contenuto 2">
            <a:extLst>
              <a:ext uri="{FF2B5EF4-FFF2-40B4-BE49-F238E27FC236}">
                <a16:creationId xmlns:a16="http://schemas.microsoft.com/office/drawing/2014/main" id="{F1426C50-CE81-5A9E-F23A-07A145CA0F24}"/>
              </a:ext>
            </a:extLst>
          </p:cNvPr>
          <p:cNvSpPr>
            <a:spLocks noGrp="1"/>
          </p:cNvSpPr>
          <p:nvPr>
            <p:ph idx="1"/>
          </p:nvPr>
        </p:nvSpPr>
        <p:spPr>
          <a:xfrm>
            <a:off x="628650" y="1510018"/>
            <a:ext cx="2866641" cy="4666945"/>
          </a:xfrm>
        </p:spPr>
        <p:txBody>
          <a:bodyPr>
            <a:noAutofit/>
          </a:bodyPr>
          <a:lstStyle/>
          <a:p>
            <a:pPr algn="just">
              <a:lnSpc>
                <a:spcPct val="90000"/>
              </a:lnSpc>
              <a:buNone/>
            </a:pPr>
            <a:r>
              <a:rPr lang="it-IT" sz="1600" dirty="0"/>
              <a:t>L’uccisione di Yitzhak Rabin avvenne il 4 novembre 1995 a Tel Aviv, al termine di una manifestazione a favore del processo di pace con i palestinesi. A sparare fu un estremista israeliano di destra, contrario alle concessioni territoriali previste dagli accordi. L’omicidio ebbe un forte impatto sulla società israeliana e sul processo di pace, segnando un momento di profonda divisione interna e rallentando il dialogo tra israeliani e palestinesi. Rabin è ricordato come una figura chiave nel tentativo di raggiungere una soluzione negoziata al conflitto.</a:t>
            </a:r>
          </a:p>
          <a:p>
            <a:pPr>
              <a:lnSpc>
                <a:spcPct val="90000"/>
              </a:lnSpc>
            </a:pPr>
            <a:endParaRPr lang="it-IT" sz="1400" dirty="0"/>
          </a:p>
        </p:txBody>
      </p:sp>
      <p:sp>
        <p:nvSpPr>
          <p:cNvPr id="4" name="AutoShape 2">
            <a:extLst>
              <a:ext uri="{FF2B5EF4-FFF2-40B4-BE49-F238E27FC236}">
                <a16:creationId xmlns:a16="http://schemas.microsoft.com/office/drawing/2014/main" id="{5EAD4CB8-1E9F-C26D-4046-9B7EAFDB86B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Tree>
    <p:extLst>
      <p:ext uri="{BB962C8B-B14F-4D97-AF65-F5344CB8AC3E}">
        <p14:creationId xmlns:p14="http://schemas.microsoft.com/office/powerpoint/2010/main" val="2044408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1"/>
            <a:ext cx="9143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1611AF7-CCEE-080A-1C0B-DBB8BE1CDC8E}"/>
              </a:ext>
            </a:extLst>
          </p:cNvPr>
          <p:cNvSpPr>
            <a:spLocks noGrp="1"/>
          </p:cNvSpPr>
          <p:nvPr>
            <p:ph type="title"/>
          </p:nvPr>
        </p:nvSpPr>
        <p:spPr>
          <a:xfrm>
            <a:off x="852774" y="670559"/>
            <a:ext cx="3512491" cy="2148841"/>
          </a:xfrm>
        </p:spPr>
        <p:txBody>
          <a:bodyPr anchor="t">
            <a:normAutofit/>
          </a:bodyPr>
          <a:lstStyle/>
          <a:p>
            <a:r>
              <a:rPr lang="it-IT" b="1" dirty="0"/>
              <a:t>Seconda Intifada (2000-2005)</a:t>
            </a:r>
          </a:p>
        </p:txBody>
      </p:sp>
      <p:pic>
        <p:nvPicPr>
          <p:cNvPr id="4" name="Immagine 3">
            <a:extLst>
              <a:ext uri="{FF2B5EF4-FFF2-40B4-BE49-F238E27FC236}">
                <a16:creationId xmlns:a16="http://schemas.microsoft.com/office/drawing/2014/main" id="{DAA3BB22-9D6E-FE8F-99A3-DFD9B341CE53}"/>
              </a:ext>
            </a:extLst>
          </p:cNvPr>
          <p:cNvPicPr>
            <a:picLocks noChangeAspect="1"/>
          </p:cNvPicPr>
          <p:nvPr/>
        </p:nvPicPr>
        <p:blipFill>
          <a:blip r:embed="rId2"/>
          <a:srcRect l="13979" r="3" b="3"/>
          <a:stretch>
            <a:fillRect/>
          </a:stretch>
        </p:blipFill>
        <p:spPr>
          <a:xfrm>
            <a:off x="20" y="3105151"/>
            <a:ext cx="4836298"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Segnaposto contenuto 2">
            <a:extLst>
              <a:ext uri="{FF2B5EF4-FFF2-40B4-BE49-F238E27FC236}">
                <a16:creationId xmlns:a16="http://schemas.microsoft.com/office/drawing/2014/main" id="{733A7500-9FC4-AC1F-52EB-EA9800576ABC}"/>
              </a:ext>
            </a:extLst>
          </p:cNvPr>
          <p:cNvSpPr>
            <a:spLocks noGrp="1"/>
          </p:cNvSpPr>
          <p:nvPr>
            <p:ph idx="1"/>
          </p:nvPr>
        </p:nvSpPr>
        <p:spPr>
          <a:xfrm>
            <a:off x="5097753" y="360727"/>
            <a:ext cx="3416836" cy="5754908"/>
          </a:xfrm>
        </p:spPr>
        <p:txBody>
          <a:bodyPr anchor="t">
            <a:normAutofit/>
          </a:bodyPr>
          <a:lstStyle/>
          <a:p>
            <a:pPr>
              <a:lnSpc>
                <a:spcPct val="90000"/>
              </a:lnSpc>
              <a:buNone/>
            </a:pPr>
            <a:r>
              <a:rPr lang="it-IT" sz="1200" dirty="0"/>
              <a:t> La </a:t>
            </a:r>
            <a:r>
              <a:rPr lang="it-IT" sz="1200" b="1" dirty="0"/>
              <a:t>Seconda Intifada</a:t>
            </a:r>
            <a:r>
              <a:rPr lang="it-IT" sz="1200" dirty="0"/>
              <a:t>, detta anche “Intifada di </a:t>
            </a:r>
            <a:r>
              <a:rPr lang="it-IT" sz="1200" dirty="0" err="1"/>
              <a:t>al-Aqsa</a:t>
            </a:r>
            <a:r>
              <a:rPr lang="it-IT" sz="1200" dirty="0"/>
              <a:t>”, iniziò nel settembre 2000, dopo la visita di Ariel Sharon alla Spianata delle Moschee a Gerusalemme, luogo sacro per musulmani ed ebrei. L’episodio fece esplodere tensioni già molto forti dopo il fallimento dei negoziati di pace di Bill Clinton a Camp David (2000).</a:t>
            </a:r>
          </a:p>
          <a:p>
            <a:pPr>
              <a:lnSpc>
                <a:spcPct val="90000"/>
              </a:lnSpc>
              <a:buNone/>
            </a:pPr>
            <a:r>
              <a:rPr lang="it-IT" sz="1200" b="1" dirty="0"/>
              <a:t>Caratteristiche principali</a:t>
            </a:r>
          </a:p>
          <a:p>
            <a:pPr>
              <a:lnSpc>
                <a:spcPct val="90000"/>
              </a:lnSpc>
              <a:buFont typeface="Arial" panose="020B0604020202020204" pitchFamily="34" charset="0"/>
              <a:buChar char="•"/>
            </a:pPr>
            <a:r>
              <a:rPr lang="it-IT" sz="1200" dirty="0"/>
              <a:t>Fu molto più violenta della Prima Intifada.</a:t>
            </a:r>
          </a:p>
          <a:p>
            <a:pPr>
              <a:lnSpc>
                <a:spcPct val="90000"/>
              </a:lnSpc>
              <a:buFont typeface="Arial" panose="020B0604020202020204" pitchFamily="34" charset="0"/>
              <a:buChar char="•"/>
            </a:pPr>
            <a:r>
              <a:rPr lang="it-IT" sz="1200" dirty="0"/>
              <a:t>Si verificarono numerosi attentati suicidi in Israele, rivendicati da gruppi come Hamas.</a:t>
            </a:r>
          </a:p>
          <a:p>
            <a:pPr>
              <a:lnSpc>
                <a:spcPct val="90000"/>
              </a:lnSpc>
              <a:buFont typeface="Arial" panose="020B0604020202020204" pitchFamily="34" charset="0"/>
              <a:buChar char="•"/>
            </a:pPr>
            <a:r>
              <a:rPr lang="it-IT" sz="1200" dirty="0"/>
              <a:t>Furono rioccupate molte città palestinesi e vennero imposti coprifuoco e restrizioni ai movimenti.</a:t>
            </a:r>
          </a:p>
          <a:p>
            <a:pPr>
              <a:lnSpc>
                <a:spcPct val="90000"/>
              </a:lnSpc>
              <a:buNone/>
            </a:pPr>
            <a:r>
              <a:rPr lang="it-IT" sz="1200" dirty="0"/>
              <a:t>Il bilancio fu molto pesante: oltre 3.000 palestinesi e circa 1.000 israeliani morirono nel conflitto. La violenza diminuì gradualmente dopo il 2004–2005.</a:t>
            </a:r>
          </a:p>
          <a:p>
            <a:pPr>
              <a:lnSpc>
                <a:spcPct val="90000"/>
              </a:lnSpc>
              <a:buNone/>
            </a:pPr>
            <a:endParaRPr lang="it-IT" sz="1200" dirty="0"/>
          </a:p>
          <a:p>
            <a:pPr>
              <a:lnSpc>
                <a:spcPct val="90000"/>
              </a:lnSpc>
              <a:buNone/>
            </a:pPr>
            <a:r>
              <a:rPr lang="it-IT" sz="1200" b="1" dirty="0"/>
              <a:t>Il “Muro” o barriera di separazione</a:t>
            </a:r>
          </a:p>
          <a:p>
            <a:pPr>
              <a:lnSpc>
                <a:spcPct val="90000"/>
              </a:lnSpc>
              <a:buNone/>
            </a:pPr>
            <a:r>
              <a:rPr lang="it-IT" sz="1200" dirty="0"/>
              <a:t>Nel 2002, durante la Seconda Intifada, il governo israeliano guidato da Ariel Sharon avviò la costruzione della </a:t>
            </a:r>
            <a:r>
              <a:rPr lang="it-IT" sz="1200" b="1" dirty="0"/>
              <a:t>barriera di separazione</a:t>
            </a:r>
            <a:r>
              <a:rPr lang="it-IT" sz="1200" dirty="0"/>
              <a:t> o </a:t>
            </a:r>
            <a:r>
              <a:rPr lang="it-IT" sz="1200" b="1" dirty="0"/>
              <a:t>Scudo Difensivo </a:t>
            </a:r>
            <a:r>
              <a:rPr lang="it-IT" sz="1200" dirty="0"/>
              <a:t>tra Israele e la Cisgiordania.</a:t>
            </a:r>
          </a:p>
          <a:p>
            <a:pPr>
              <a:lnSpc>
                <a:spcPct val="90000"/>
              </a:lnSpc>
            </a:pPr>
            <a:endParaRPr lang="it-IT" sz="1200" dirty="0"/>
          </a:p>
        </p:txBody>
      </p:sp>
    </p:spTree>
    <p:extLst>
      <p:ext uri="{BB962C8B-B14F-4D97-AF65-F5344CB8AC3E}">
        <p14:creationId xmlns:p14="http://schemas.microsoft.com/office/powerpoint/2010/main" val="1758400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E3C483-2740-6AA2-EC9A-6464C8B6A163}"/>
              </a:ext>
            </a:extLst>
          </p:cNvPr>
          <p:cNvSpPr>
            <a:spLocks noGrp="1"/>
          </p:cNvSpPr>
          <p:nvPr>
            <p:ph type="title"/>
          </p:nvPr>
        </p:nvSpPr>
        <p:spPr>
          <a:xfrm>
            <a:off x="360759" y="3752849"/>
            <a:ext cx="2468166" cy="2452687"/>
          </a:xfrm>
        </p:spPr>
        <p:txBody>
          <a:bodyPr anchor="ctr">
            <a:normAutofit/>
          </a:bodyPr>
          <a:lstStyle/>
          <a:p>
            <a:r>
              <a:rPr lang="it-IT" sz="3100" b="1" dirty="0"/>
              <a:t>Nascita di HAMAS</a:t>
            </a:r>
          </a:p>
        </p:txBody>
      </p:sp>
      <p:pic>
        <p:nvPicPr>
          <p:cNvPr id="1026" name="Picture 2" descr="Ahmed Yassin">
            <a:extLst>
              <a:ext uri="{FF2B5EF4-FFF2-40B4-BE49-F238E27FC236}">
                <a16:creationId xmlns:a16="http://schemas.microsoft.com/office/drawing/2014/main" id="{FDE61F3E-F7E8-D56B-3727-71D83D35F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5413" b="20175"/>
          <a:stretch>
            <a:fillRect/>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6" name="Segnaposto contenuto 5">
            <a:extLst>
              <a:ext uri="{FF2B5EF4-FFF2-40B4-BE49-F238E27FC236}">
                <a16:creationId xmlns:a16="http://schemas.microsoft.com/office/drawing/2014/main" id="{C0F98D1B-FE3F-51EB-C330-BC9F59A3EBB4}"/>
              </a:ext>
            </a:extLst>
          </p:cNvPr>
          <p:cNvSpPr>
            <a:spLocks noGrp="1"/>
          </p:cNvSpPr>
          <p:nvPr>
            <p:ph idx="1"/>
          </p:nvPr>
        </p:nvSpPr>
        <p:spPr>
          <a:xfrm>
            <a:off x="3167986" y="3752850"/>
            <a:ext cx="5614060" cy="2452687"/>
          </a:xfrm>
        </p:spPr>
        <p:txBody>
          <a:bodyPr anchor="ctr">
            <a:normAutofit/>
          </a:bodyPr>
          <a:lstStyle/>
          <a:p>
            <a:pPr marL="0" indent="0" algn="just" rtl="0" eaLnBrk="1" latinLnBrk="0" hangingPunct="1">
              <a:spcBef>
                <a:spcPts val="432"/>
              </a:spcBef>
              <a:buNone/>
            </a:pPr>
            <a:r>
              <a:rPr lang="it-IT" sz="1600" b="1" kern="1200" dirty="0">
                <a:effectLst/>
                <a:latin typeface="Calibri" panose="020F0502020204030204" pitchFamily="34" charset="0"/>
                <a:ea typeface="+mn-ea"/>
                <a:cs typeface="+mn-cs"/>
              </a:rPr>
              <a:t>Hamas</a:t>
            </a:r>
            <a:r>
              <a:rPr lang="it-IT" sz="1600" kern="1200" dirty="0">
                <a:effectLst/>
                <a:latin typeface="Calibri" panose="020F0502020204030204" pitchFamily="34" charset="0"/>
                <a:ea typeface="+mn-ea"/>
                <a:cs typeface="+mn-cs"/>
              </a:rPr>
              <a:t> è un movimento politico e militare palestinese fondato nel 1987 di ispirazione islamista e nazionalista. Dal 2007 governa la striscia di Gaza, dopo aver vinto le elezioni nel 2006. E’ considerato da Israele, Stati Uniti ed Unione Europea un’organizzazione terroristica, ma da molti palestinesi è visto come un movimento di resistenza contro l’occupazione israeliana.</a:t>
            </a:r>
          </a:p>
          <a:p>
            <a:pPr marL="0" indent="0" rtl="0" eaLnBrk="1" latinLnBrk="0" hangingPunct="1">
              <a:spcBef>
                <a:spcPts val="432"/>
              </a:spcBef>
              <a:buNone/>
            </a:pPr>
            <a:r>
              <a:rPr lang="it-IT" sz="1600" i="1" dirty="0">
                <a:latin typeface="Calibri" panose="020F0502020204030204" pitchFamily="34" charset="0"/>
              </a:rPr>
              <a:t>FOTO : Ahmed Yassin, uno dei fondatori storici di HAMAS</a:t>
            </a:r>
            <a:endParaRPr lang="it-IT" sz="1600" i="1" dirty="0">
              <a:effectLst/>
            </a:endParaRPr>
          </a:p>
          <a:p>
            <a:endParaRPr lang="it-IT" sz="1600" dirty="0"/>
          </a:p>
        </p:txBody>
      </p:sp>
    </p:spTree>
    <p:extLst>
      <p:ext uri="{BB962C8B-B14F-4D97-AF65-F5344CB8AC3E}">
        <p14:creationId xmlns:p14="http://schemas.microsoft.com/office/powerpoint/2010/main" val="453734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3">
            <a:extLst>
              <a:ext uri="{FF2B5EF4-FFF2-40B4-BE49-F238E27FC236}">
                <a16:creationId xmlns:a16="http://schemas.microsoft.com/office/drawing/2014/main" id="{A7C5F937-FDA4-49FD-A135-03738460F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5">
            <a:extLst>
              <a:ext uri="{FF2B5EF4-FFF2-40B4-BE49-F238E27FC236}">
                <a16:creationId xmlns:a16="http://schemas.microsoft.com/office/drawing/2014/main" id="{F515E37C-522A-423F-B958-36BF66141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085" y="4562856"/>
            <a:ext cx="3153463" cy="1600200"/>
          </a:xfrm>
        </p:spPr>
        <p:txBody>
          <a:bodyPr anchor="ctr">
            <a:normAutofit/>
          </a:bodyPr>
          <a:lstStyle/>
          <a:p>
            <a:r>
              <a:rPr lang="it-IT" sz="4200" dirty="0">
                <a:solidFill>
                  <a:srgbClr val="FFFFFF"/>
                </a:solidFill>
                <a:latin typeface="Aharoni" panose="02010803020104030203" pitchFamily="2" charset="-79"/>
                <a:cs typeface="Aharoni" panose="02010803020104030203" pitchFamily="2" charset="-79"/>
              </a:rPr>
              <a:t>Situazione attuale</a:t>
            </a:r>
          </a:p>
        </p:txBody>
      </p:sp>
      <p:pic>
        <p:nvPicPr>
          <p:cNvPr id="5" name="Immagine 4">
            <a:extLst>
              <a:ext uri="{FF2B5EF4-FFF2-40B4-BE49-F238E27FC236}">
                <a16:creationId xmlns:a16="http://schemas.microsoft.com/office/drawing/2014/main" id="{8843AACC-9FDB-9E2F-C528-71B2ECFDDCFE}"/>
              </a:ext>
            </a:extLst>
          </p:cNvPr>
          <p:cNvPicPr>
            <a:picLocks noChangeAspect="1"/>
          </p:cNvPicPr>
          <p:nvPr/>
        </p:nvPicPr>
        <p:blipFill>
          <a:blip r:embed="rId2"/>
          <a:srcRect l="23095" r="15619" b="2"/>
          <a:stretch>
            <a:fillRect/>
          </a:stretch>
        </p:blipFill>
        <p:spPr>
          <a:xfrm>
            <a:off x="20" y="10"/>
            <a:ext cx="4571980" cy="4196271"/>
          </a:xfrm>
          <a:custGeom>
            <a:avLst/>
            <a:gdLst/>
            <a:ahLst/>
            <a:cxnLst/>
            <a:rect l="l" t="t" r="r" b="b"/>
            <a:pathLst>
              <a:path w="6005375" h="4196281">
                <a:moveTo>
                  <a:pt x="0" y="0"/>
                </a:moveTo>
                <a:lnTo>
                  <a:pt x="6000673" y="0"/>
                </a:lnTo>
                <a:lnTo>
                  <a:pt x="5998730" y="19709"/>
                </a:lnTo>
                <a:cubicBezTo>
                  <a:pt x="6001245" y="280059"/>
                  <a:pt x="5986414" y="540409"/>
                  <a:pt x="5999656" y="800631"/>
                </a:cubicBezTo>
                <a:cubicBezTo>
                  <a:pt x="6009854"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2" y="3561638"/>
                  <a:pt x="5989196" y="3805463"/>
                </a:cubicBezTo>
                <a:cubicBezTo>
                  <a:pt x="5985594" y="3872508"/>
                  <a:pt x="5984647" y="3939633"/>
                  <a:pt x="5986348" y="4006695"/>
                </a:cubicBezTo>
                <a:lnTo>
                  <a:pt x="5997254" y="4174633"/>
                </a:lnTo>
                <a:lnTo>
                  <a:pt x="5951600" y="4176620"/>
                </a:lnTo>
                <a:cubicBezTo>
                  <a:pt x="5886701" y="4176651"/>
                  <a:pt x="5821787" y="4174749"/>
                  <a:pt x="5756904" y="4173480"/>
                </a:cubicBezTo>
                <a:cubicBezTo>
                  <a:pt x="5518558" y="4169040"/>
                  <a:pt x="5280085" y="4173480"/>
                  <a:pt x="5042246" y="4150774"/>
                </a:cubicBezTo>
                <a:cubicBezTo>
                  <a:pt x="4977617" y="4144622"/>
                  <a:pt x="4912545" y="4140690"/>
                  <a:pt x="4847599" y="4141467"/>
                </a:cubicBezTo>
                <a:cubicBezTo>
                  <a:pt x="4782654" y="4142244"/>
                  <a:pt x="4717834" y="4147730"/>
                  <a:pt x="4653712" y="4160414"/>
                </a:cubicBezTo>
                <a:cubicBezTo>
                  <a:pt x="4446570" y="4200625"/>
                  <a:pt x="4238795" y="4203162"/>
                  <a:pt x="4029496" y="4186925"/>
                </a:cubicBezTo>
                <a:cubicBezTo>
                  <a:pt x="3943620" y="4180203"/>
                  <a:pt x="3857745" y="4169040"/>
                  <a:pt x="3771488" y="4171196"/>
                </a:cubicBezTo>
                <a:cubicBezTo>
                  <a:pt x="3623584" y="4175129"/>
                  <a:pt x="3475553" y="4167137"/>
                  <a:pt x="3327522" y="4169167"/>
                </a:cubicBezTo>
                <a:cubicBezTo>
                  <a:pt x="3323527" y="4169738"/>
                  <a:pt x="3319442" y="4169205"/>
                  <a:pt x="3315726" y="4167645"/>
                </a:cubicBezTo>
                <a:cubicBezTo>
                  <a:pt x="3278940" y="4142402"/>
                  <a:pt x="3238602" y="4152169"/>
                  <a:pt x="3200548" y="4158765"/>
                </a:cubicBezTo>
                <a:cubicBezTo>
                  <a:pt x="3074081" y="4180710"/>
                  <a:pt x="2947741" y="4191492"/>
                  <a:pt x="2819245" y="4174494"/>
                </a:cubicBezTo>
                <a:cubicBezTo>
                  <a:pt x="2696545" y="4156698"/>
                  <a:pt x="2572095" y="4154478"/>
                  <a:pt x="2448850" y="4167898"/>
                </a:cubicBezTo>
                <a:cubicBezTo>
                  <a:pt x="2279382" y="4187687"/>
                  <a:pt x="2110548" y="4183501"/>
                  <a:pt x="1941461" y="4167898"/>
                </a:cubicBezTo>
                <a:cubicBezTo>
                  <a:pt x="1872836" y="4161556"/>
                  <a:pt x="1803197" y="4150774"/>
                  <a:pt x="1735207" y="4166630"/>
                </a:cubicBezTo>
                <a:cubicBezTo>
                  <a:pt x="1651488" y="4186038"/>
                  <a:pt x="1568022" y="4179695"/>
                  <a:pt x="1484049" y="4175382"/>
                </a:cubicBezTo>
                <a:cubicBezTo>
                  <a:pt x="1377751" y="4169801"/>
                  <a:pt x="1271707" y="4153692"/>
                  <a:pt x="1165028" y="4166376"/>
                </a:cubicBezTo>
                <a:cubicBezTo>
                  <a:pt x="1115684" y="4172211"/>
                  <a:pt x="1066721" y="4181471"/>
                  <a:pt x="1016743" y="4179061"/>
                </a:cubicBezTo>
                <a:cubicBezTo>
                  <a:pt x="878480" y="4172719"/>
                  <a:pt x="740343" y="4165235"/>
                  <a:pt x="601825" y="4166376"/>
                </a:cubicBezTo>
                <a:cubicBezTo>
                  <a:pt x="543856" y="4166757"/>
                  <a:pt x="486267" y="4168659"/>
                  <a:pt x="428552" y="4172845"/>
                </a:cubicBezTo>
                <a:cubicBezTo>
                  <a:pt x="320858" y="4180710"/>
                  <a:pt x="213545" y="4170055"/>
                  <a:pt x="106233" y="4166249"/>
                </a:cubicBezTo>
                <a:lnTo>
                  <a:pt x="0" y="4171008"/>
                </a:lnTo>
                <a:close/>
              </a:path>
            </a:pathLst>
          </a:custGeom>
        </p:spPr>
      </p:pic>
      <p:pic>
        <p:nvPicPr>
          <p:cNvPr id="7" name="Immagine 6">
            <a:extLst>
              <a:ext uri="{FF2B5EF4-FFF2-40B4-BE49-F238E27FC236}">
                <a16:creationId xmlns:a16="http://schemas.microsoft.com/office/drawing/2014/main" id="{224DEE2E-6A21-9716-2092-820404F0C41E}"/>
              </a:ext>
            </a:extLst>
          </p:cNvPr>
          <p:cNvPicPr>
            <a:picLocks noChangeAspect="1"/>
          </p:cNvPicPr>
          <p:nvPr/>
        </p:nvPicPr>
        <p:blipFill>
          <a:blip r:embed="rId3">
            <a:extLst>
              <a:ext uri="{837473B0-CC2E-450A-ABE3-18F120FF3D39}">
                <a1611:picAttrSrcUrl xmlns:a1611="http://schemas.microsoft.com/office/drawing/2016/11/main" r:id="rId4"/>
              </a:ext>
            </a:extLst>
          </a:blip>
          <a:srcRect l="12813" r="12297" b="2"/>
          <a:stretch>
            <a:fillRect/>
          </a:stretch>
        </p:blipFill>
        <p:spPr>
          <a:xfrm>
            <a:off x="4514850" y="-1"/>
            <a:ext cx="4629144" cy="418767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48" name="sketch line">
            <a:extLst>
              <a:ext uri="{FF2B5EF4-FFF2-40B4-BE49-F238E27FC236}">
                <a16:creationId xmlns:a16="http://schemas.microsoft.com/office/drawing/2014/main" id="{C125E75E-F290-415E-9397-4DAC206C5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73451" y="5333238"/>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490720" y="4562856"/>
            <a:ext cx="5170932" cy="1600200"/>
          </a:xfrm>
        </p:spPr>
        <p:txBody>
          <a:bodyPr anchor="ctr">
            <a:normAutofit/>
          </a:bodyPr>
          <a:lstStyle/>
          <a:p>
            <a:pPr algn="just"/>
            <a:r>
              <a:rPr lang="it-IT" sz="1900" dirty="0">
                <a:solidFill>
                  <a:srgbClr val="FFFFFF"/>
                </a:solidFill>
              </a:rPr>
              <a:t>Gaza sotto assedio; Hamas vs Israele. Cisgiordania frammentata dagli insediamenti. Violenza ciclica e fallimento dei negoziati di pace.</a:t>
            </a:r>
          </a:p>
          <a:p>
            <a:pPr algn="just">
              <a:defRPr sz="1200" i="1"/>
            </a:pPr>
            <a:r>
              <a:rPr lang="it-IT" sz="1900" dirty="0">
                <a:solidFill>
                  <a:srgbClr val="FFFFFF"/>
                </a:solidFill>
              </a:rPr>
              <a:t>Foto Gaza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2" y="-1"/>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Rectangle 17">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9">
            <a:extLst>
              <a:ext uri="{FF2B5EF4-FFF2-40B4-BE49-F238E27FC236}">
                <a16:creationId xmlns:a16="http://schemas.microsoft.com/office/drawing/2014/main" id="{E43DC68B-54DD-4053-BE4D-615259684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699899"/>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365699" y="381334"/>
            <a:ext cx="5367224" cy="2135867"/>
          </a:xfrm>
        </p:spPr>
        <p:txBody>
          <a:bodyPr anchor="b">
            <a:normAutofit/>
          </a:bodyPr>
          <a:lstStyle/>
          <a:p>
            <a:r>
              <a:rPr lang="it-IT" sz="5400" dirty="0">
                <a:latin typeface="Aharoni" panose="02010803020104030203" pitchFamily="2" charset="-79"/>
                <a:cs typeface="Aharoni" panose="02010803020104030203" pitchFamily="2" charset="-79"/>
              </a:rPr>
              <a:t>Prospettive di soluzione</a:t>
            </a:r>
          </a:p>
        </p:txBody>
      </p:sp>
      <p:sp>
        <p:nvSpPr>
          <p:cNvPr id="22" name="Rectangle 21">
            <a:extLst>
              <a:ext uri="{FF2B5EF4-FFF2-40B4-BE49-F238E27FC236}">
                <a16:creationId xmlns:a16="http://schemas.microsoft.com/office/drawing/2014/main" id="{36F31C88-3DEF-4EA8-AE3A-49441413F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713232"/>
            <a:ext cx="317173" cy="540410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4" name="Immagine 3">
            <a:extLst>
              <a:ext uri="{FF2B5EF4-FFF2-40B4-BE49-F238E27FC236}">
                <a16:creationId xmlns:a16="http://schemas.microsoft.com/office/drawing/2014/main" id="{DE33AE22-75CE-6212-5CF0-2473C588A377}"/>
              </a:ext>
            </a:extLst>
          </p:cNvPr>
          <p:cNvPicPr>
            <a:picLocks noChangeAspect="1"/>
          </p:cNvPicPr>
          <p:nvPr/>
        </p:nvPicPr>
        <p:blipFill>
          <a:blip r:embed="rId2"/>
          <a:stretch>
            <a:fillRect/>
          </a:stretch>
        </p:blipFill>
        <p:spPr>
          <a:xfrm>
            <a:off x="309753" y="3005512"/>
            <a:ext cx="5550606" cy="3112489"/>
          </a:xfrm>
          <a:prstGeom prst="rect">
            <a:avLst/>
          </a:prstGeom>
        </p:spPr>
      </p:pic>
      <p:sp>
        <p:nvSpPr>
          <p:cNvPr id="3" name="Content Placeholder 2"/>
          <p:cNvSpPr>
            <a:spLocks noGrp="1"/>
          </p:cNvSpPr>
          <p:nvPr>
            <p:ph idx="1"/>
          </p:nvPr>
        </p:nvSpPr>
        <p:spPr>
          <a:xfrm>
            <a:off x="6102248" y="2517202"/>
            <a:ext cx="2118052" cy="3458696"/>
          </a:xfrm>
        </p:spPr>
        <p:txBody>
          <a:bodyPr anchor="t">
            <a:normAutofit/>
          </a:bodyPr>
          <a:lstStyle/>
          <a:p>
            <a:r>
              <a:rPr lang="it-IT" sz="1800" b="1" dirty="0"/>
              <a:t>Soluzione a due stati ostacolata da insediamenti e dalla divisione politica. </a:t>
            </a:r>
          </a:p>
          <a:p>
            <a:r>
              <a:rPr lang="it-IT" sz="1800" b="1" dirty="0">
                <a:solidFill>
                  <a:schemeClr val="accent1"/>
                </a:solidFill>
              </a:rPr>
              <a:t>Altre ipotesi: </a:t>
            </a:r>
          </a:p>
          <a:p>
            <a:r>
              <a:rPr lang="it-IT" sz="1800" b="1" dirty="0"/>
              <a:t>Stato unico, Confederazione, Tregue temporanee.</a:t>
            </a:r>
          </a:p>
          <a:p>
            <a:pPr marL="0" indent="0">
              <a:buNone/>
              <a:defRPr sz="1200" i="1"/>
            </a:pPr>
            <a:endParaRPr lang="it-IT" sz="1600" dirty="0"/>
          </a:p>
        </p:txBody>
      </p:sp>
      <p:cxnSp>
        <p:nvCxnSpPr>
          <p:cNvPr id="24" name="Straight Connector 23">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EACA08E-D537-41C6-96A5-5900E05D3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1862</Words>
  <Application>Microsoft Office PowerPoint</Application>
  <PresentationFormat>Presentazione su schermo (4:3)</PresentationFormat>
  <Paragraphs>83</Paragraphs>
  <Slides>21</Slides>
  <Notes>1</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21</vt:i4>
      </vt:variant>
    </vt:vector>
  </HeadingPairs>
  <TitlesOfParts>
    <vt:vector size="33" baseType="lpstr">
      <vt:lpstr>Abadi</vt:lpstr>
      <vt:lpstr>ADLaM Display</vt:lpstr>
      <vt:lpstr>Aharoni</vt:lpstr>
      <vt:lpstr>Aptos</vt:lpstr>
      <vt:lpstr>Aptos Display</vt:lpstr>
      <vt:lpstr>Arial</vt:lpstr>
      <vt:lpstr>Calibri</vt:lpstr>
      <vt:lpstr>Helvetica Neue Medium</vt:lpstr>
      <vt:lpstr>Lato</vt:lpstr>
      <vt:lpstr>Open Sans</vt:lpstr>
      <vt:lpstr>Questrial</vt:lpstr>
      <vt:lpstr>Office Theme</vt:lpstr>
      <vt:lpstr>La questione israelo-palestinese</vt:lpstr>
      <vt:lpstr>Origini storiche</vt:lpstr>
      <vt:lpstr>LA DICHIARAZIONE BALFOUR  Il Mandato per la Palestina riporta nel suo preambolo una specifica dichiarazione, contenuta in una nota lettera del novembre 1917 scritta dal Ministro degli Esteri britannico Arthur Balfour a Lord Walter Rothschild, un importante esponente della comunità ebraica inglese, che impegna formalmente il governo del Regno Unito a favorire lo stabilimento in Palestina di un focolare nazionale per il popolo ebraico.</vt:lpstr>
      <vt:lpstr>I Sionisti in Palestina</vt:lpstr>
      <vt:lpstr>Emigrazione degli Ebrei in Palestina  1920-1945</vt:lpstr>
      <vt:lpstr>Guerre arabo-israeliane</vt:lpstr>
      <vt:lpstr>Tappe della guerra 1947-1949</vt:lpstr>
      <vt:lpstr>  L’esodo forzato     dei Palestinesi        Nakba</vt:lpstr>
      <vt:lpstr>La crisi di Suez</vt:lpstr>
      <vt:lpstr>Resistenza palestinese e nascita dell’OLP</vt:lpstr>
      <vt:lpstr>La guerra dei sei giorni nel 1967</vt:lpstr>
      <vt:lpstr>La guerra dello Yom Kippur</vt:lpstr>
      <vt:lpstr>Presentazione standard di PowerPoint</vt:lpstr>
      <vt:lpstr>Eventi dal 1978 al 1982</vt:lpstr>
      <vt:lpstr>Prima Intifada (1987-1993)</vt:lpstr>
      <vt:lpstr>Gli Accordi di Oslo (1993 e 1995)</vt:lpstr>
      <vt:lpstr>Uccisione di Rabin</vt:lpstr>
      <vt:lpstr>Seconda Intifada (2000-2005)</vt:lpstr>
      <vt:lpstr>Nascita di HAMAS</vt:lpstr>
      <vt:lpstr>Situazione attuale</vt:lpstr>
      <vt:lpstr>Prospettive di soluzione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Carlo Tucciello</dc:creator>
  <cp:keywords/>
  <dc:description>generated using python-pptx</dc:description>
  <cp:lastModifiedBy>Carlo Tucciello</cp:lastModifiedBy>
  <cp:revision>71</cp:revision>
  <dcterms:created xsi:type="dcterms:W3CDTF">2013-01-27T09:14:16Z</dcterms:created>
  <dcterms:modified xsi:type="dcterms:W3CDTF">2026-03-04T20:10:00Z</dcterms:modified>
  <cp:category/>
</cp:coreProperties>
</file>